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284" r:id="rId2"/>
    <p:sldId id="257" r:id="rId3"/>
    <p:sldId id="281" r:id="rId4"/>
    <p:sldId id="328" r:id="rId5"/>
    <p:sldId id="283" r:id="rId6"/>
    <p:sldId id="286" r:id="rId7"/>
    <p:sldId id="288" r:id="rId8"/>
    <p:sldId id="289" r:id="rId9"/>
    <p:sldId id="287" r:id="rId10"/>
    <p:sldId id="291" r:id="rId11"/>
    <p:sldId id="292" r:id="rId12"/>
    <p:sldId id="293" r:id="rId13"/>
    <p:sldId id="290" r:id="rId14"/>
    <p:sldId id="262" r:id="rId15"/>
    <p:sldId id="296" r:id="rId16"/>
    <p:sldId id="297" r:id="rId17"/>
    <p:sldId id="298" r:id="rId18"/>
    <p:sldId id="361" r:id="rId19"/>
    <p:sldId id="263" r:id="rId20"/>
    <p:sldId id="258" r:id="rId21"/>
    <p:sldId id="264" r:id="rId22"/>
    <p:sldId id="278" r:id="rId23"/>
    <p:sldId id="280" r:id="rId24"/>
    <p:sldId id="276" r:id="rId25"/>
    <p:sldId id="333" r:id="rId26"/>
    <p:sldId id="334" r:id="rId27"/>
    <p:sldId id="266" r:id="rId28"/>
    <p:sldId id="326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25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51" r:id="rId55"/>
    <p:sldId id="349" r:id="rId56"/>
    <p:sldId id="352" r:id="rId57"/>
    <p:sldId id="350" r:id="rId58"/>
    <p:sldId id="324" r:id="rId59"/>
    <p:sldId id="335" r:id="rId60"/>
    <p:sldId id="341" r:id="rId61"/>
    <p:sldId id="342" r:id="rId62"/>
    <p:sldId id="343" r:id="rId63"/>
    <p:sldId id="344" r:id="rId64"/>
    <p:sldId id="345" r:id="rId65"/>
    <p:sldId id="346" r:id="rId66"/>
    <p:sldId id="347" r:id="rId67"/>
    <p:sldId id="336" r:id="rId68"/>
    <p:sldId id="337" r:id="rId69"/>
    <p:sldId id="338" r:id="rId70"/>
    <p:sldId id="339" r:id="rId71"/>
    <p:sldId id="340" r:id="rId72"/>
    <p:sldId id="348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620B0"/>
    <a:srgbClr val="FFFF00"/>
    <a:srgbClr val="B9F7AD"/>
    <a:srgbClr val="89F274"/>
    <a:srgbClr val="D29BD9"/>
    <a:srgbClr val="E38AEA"/>
    <a:srgbClr val="F7D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5823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596D136-3AB8-411D-9558-7F4DD02FF2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C460B98-D63D-4BC7-8C13-8C38D32F76A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26B10869-DA18-4D90-8841-04D408209B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D7E52F9E-1D71-4E01-ADCC-30CC632303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E165B47-E8FD-4277-9A64-6E31EC1E0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B3D06C-8ABC-4983-81BE-A2CBB96DE2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B65F0C-94C9-4D27-9D9B-506EA9F997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B4EDDA-063C-492E-9C7E-9C0FBA3B26DF}" type="datetimeFigureOut">
              <a:rPr lang="en-US"/>
              <a:pPr>
                <a:defRPr/>
              </a:pPr>
              <a:t>10/26/2021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55C1090-482E-42FE-896C-9DE3BF4520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FB06DF-F357-4507-8E61-B658A3CB29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FAF62-4ADA-481D-8F80-8860C34FEA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4B4B2B-612F-4BBD-ACB9-5EC9CA62E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39CA01-9D33-48FE-87C9-C379D3332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7062979-40C9-4A86-B234-15C1047AA9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FE1CCE27-CBD3-4725-AF9B-9F9FD3E7CC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276EE15-164D-4496-8FEE-022922CD69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F24B834-9057-43CC-B58B-876653654CE9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9AD3A65C-15D2-4861-AB92-2970D7AA9D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D56CE3DC-3667-4A35-A5DD-519EBE7FD4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C1A85450-FD2D-4AF6-B19C-2ED10D1189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8668ECB-002B-4F1E-940B-06179BA0E6FA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5D231642-09C2-43C6-8BEF-888FC4E7E75B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C1525EEB-F573-4934-B0C7-0AC8E71A2611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20FFA52B-B4C9-4A7A-BCCB-4188770F1E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03292897 w 794"/>
                <a:gd name="T1" fmla="*/ 46843570 h 414"/>
                <a:gd name="T2" fmla="*/ 539523428 w 794"/>
                <a:gd name="T3" fmla="*/ 37722662 h 414"/>
                <a:gd name="T4" fmla="*/ 422588358 w 794"/>
                <a:gd name="T5" fmla="*/ 24925938 h 414"/>
                <a:gd name="T6" fmla="*/ 53931151 w 794"/>
                <a:gd name="T7" fmla="*/ 0 h 414"/>
                <a:gd name="T8" fmla="*/ 17393883 w 794"/>
                <a:gd name="T9" fmla="*/ 2361589 h 414"/>
                <a:gd name="T10" fmla="*/ 0 w 794"/>
                <a:gd name="T11" fmla="*/ 9851723 h 414"/>
                <a:gd name="T12" fmla="*/ 21197253 w 794"/>
                <a:gd name="T13" fmla="*/ 18397854 h 414"/>
                <a:gd name="T14" fmla="*/ 433075605 w 794"/>
                <a:gd name="T15" fmla="*/ 48534075 h 414"/>
                <a:gd name="T16" fmla="*/ 523318868 w 794"/>
                <a:gd name="T17" fmla="*/ 46604285 h 414"/>
                <a:gd name="T18" fmla="*/ 596281727 w 794"/>
                <a:gd name="T19" fmla="*/ 49100330 h 414"/>
                <a:gd name="T20" fmla="*/ 603292897 w 794"/>
                <a:gd name="T21" fmla="*/ 46843570 h 414"/>
                <a:gd name="T22" fmla="*/ 603292897 w 794"/>
                <a:gd name="T23" fmla="*/ 468435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5849DB30-C82F-4F46-905B-79A4510E66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2478 w 1586"/>
                <a:gd name="T1" fmla="*/ 0 h 821"/>
                <a:gd name="T2" fmla="*/ 121200 w 1586"/>
                <a:gd name="T3" fmla="*/ 7379 h 821"/>
                <a:gd name="T4" fmla="*/ 130025 w 1586"/>
                <a:gd name="T5" fmla="*/ 9072 h 821"/>
                <a:gd name="T6" fmla="*/ 144432 w 1586"/>
                <a:gd name="T7" fmla="*/ 11260 h 821"/>
                <a:gd name="T8" fmla="*/ 142521 w 1586"/>
                <a:gd name="T9" fmla="*/ 11674 h 821"/>
                <a:gd name="T10" fmla="*/ 122908 w 1586"/>
                <a:gd name="T11" fmla="*/ 11189 h 821"/>
                <a:gd name="T12" fmla="*/ 104248 w 1586"/>
                <a:gd name="T13" fmla="*/ 11532 h 821"/>
                <a:gd name="T14" fmla="*/ 3769 w 1586"/>
                <a:gd name="T15" fmla="*/ 4249 h 821"/>
                <a:gd name="T16" fmla="*/ 0 w 1586"/>
                <a:gd name="T17" fmla="*/ 2134 h 821"/>
                <a:gd name="T18" fmla="*/ 4180 w 1586"/>
                <a:gd name="T19" fmla="*/ 450 h 821"/>
                <a:gd name="T20" fmla="*/ 12478 w 1586"/>
                <a:gd name="T21" fmla="*/ 0 h 821"/>
                <a:gd name="T22" fmla="*/ 1247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F3DCFAF5-800C-4C47-B540-1AF7BBC399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803 h 747"/>
                <a:gd name="T2" fmla="*/ 86781 w 1049"/>
                <a:gd name="T3" fmla="*/ 11049 h 747"/>
                <a:gd name="T4" fmla="*/ 88395 w 1049"/>
                <a:gd name="T5" fmla="*/ 7899 h 747"/>
                <a:gd name="T6" fmla="*/ 98747 w 1049"/>
                <a:gd name="T7" fmla="*/ 6245 h 747"/>
                <a:gd name="T8" fmla="*/ 7341 w 1049"/>
                <a:gd name="T9" fmla="*/ 0 h 747"/>
                <a:gd name="T10" fmla="*/ 0 w 1049"/>
                <a:gd name="T11" fmla="*/ 1871 h 747"/>
                <a:gd name="T12" fmla="*/ 0 w 1049"/>
                <a:gd name="T13" fmla="*/ 4803 h 747"/>
                <a:gd name="T14" fmla="*/ 0 w 1049"/>
                <a:gd name="T15" fmla="*/ 480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E7FBAE69-06B0-487C-8A4B-DD882477189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28F78E17-FD3A-41C2-83D7-F6ABF7F9B95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9858 w 150"/>
                  <a:gd name="T1" fmla="*/ 0 h 173"/>
                  <a:gd name="T2" fmla="*/ 3628 w 150"/>
                  <a:gd name="T3" fmla="*/ 1054 h 173"/>
                  <a:gd name="T4" fmla="*/ 0 w 150"/>
                  <a:gd name="T5" fmla="*/ 2750 h 173"/>
                  <a:gd name="T6" fmla="*/ 7173 w 150"/>
                  <a:gd name="T7" fmla="*/ 2542 h 173"/>
                  <a:gd name="T8" fmla="*/ 9240 w 150"/>
                  <a:gd name="T9" fmla="*/ 1343 h 173"/>
                  <a:gd name="T10" fmla="*/ 13483 w 150"/>
                  <a:gd name="T11" fmla="*/ 426 h 173"/>
                  <a:gd name="T12" fmla="*/ 9858 w 150"/>
                  <a:gd name="T13" fmla="*/ 0 h 173"/>
                  <a:gd name="T14" fmla="*/ 985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34CFC977-AD39-4EE2-AC26-3CC81F94CB0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4461 w 1684"/>
                  <a:gd name="T1" fmla="*/ 0 h 880"/>
                  <a:gd name="T2" fmla="*/ 5847 w 1684"/>
                  <a:gd name="T3" fmla="*/ 755 h 880"/>
                  <a:gd name="T4" fmla="*/ 0 w 1684"/>
                  <a:gd name="T5" fmla="*/ 3018 h 880"/>
                  <a:gd name="T6" fmla="*/ 6236 w 1684"/>
                  <a:gd name="T7" fmla="*/ 5205 h 880"/>
                  <a:gd name="T8" fmla="*/ 109610 w 1684"/>
                  <a:gd name="T9" fmla="*/ 12573 h 880"/>
                  <a:gd name="T10" fmla="*/ 131879 w 1684"/>
                  <a:gd name="T11" fmla="*/ 12115 h 880"/>
                  <a:gd name="T12" fmla="*/ 149924 w 1684"/>
                  <a:gd name="T13" fmla="*/ 12764 h 880"/>
                  <a:gd name="T14" fmla="*/ 156185 w 1684"/>
                  <a:gd name="T15" fmla="*/ 11733 h 880"/>
                  <a:gd name="T16" fmla="*/ 139289 w 1684"/>
                  <a:gd name="T17" fmla="*/ 9627 h 880"/>
                  <a:gd name="T18" fmla="*/ 132424 w 1684"/>
                  <a:gd name="T19" fmla="*/ 7434 h 880"/>
                  <a:gd name="T20" fmla="*/ 127006 w 1684"/>
                  <a:gd name="T21" fmla="*/ 7644 h 880"/>
                  <a:gd name="T22" fmla="*/ 133443 w 1684"/>
                  <a:gd name="T23" fmla="*/ 9627 h 880"/>
                  <a:gd name="T24" fmla="*/ 146349 w 1684"/>
                  <a:gd name="T25" fmla="*/ 11741 h 880"/>
                  <a:gd name="T26" fmla="*/ 131061 w 1684"/>
                  <a:gd name="T27" fmla="*/ 11416 h 880"/>
                  <a:gd name="T28" fmla="*/ 113035 w 1684"/>
                  <a:gd name="T29" fmla="*/ 11794 h 880"/>
                  <a:gd name="T30" fmla="*/ 116371 w 1684"/>
                  <a:gd name="T31" fmla="*/ 9421 h 880"/>
                  <a:gd name="T32" fmla="*/ 124100 w 1684"/>
                  <a:gd name="T33" fmla="*/ 7804 h 880"/>
                  <a:gd name="T34" fmla="*/ 115052 w 1684"/>
                  <a:gd name="T35" fmla="*/ 8006 h 880"/>
                  <a:gd name="T36" fmla="*/ 108037 w 1684"/>
                  <a:gd name="T37" fmla="*/ 9551 h 880"/>
                  <a:gd name="T38" fmla="*/ 105653 w 1684"/>
                  <a:gd name="T39" fmla="*/ 11477 h 880"/>
                  <a:gd name="T40" fmla="*/ 9935 w 1684"/>
                  <a:gd name="T41" fmla="*/ 4495 h 880"/>
                  <a:gd name="T42" fmla="*/ 7397 w 1684"/>
                  <a:gd name="T43" fmla="*/ 3114 h 880"/>
                  <a:gd name="T44" fmla="*/ 9548 w 1684"/>
                  <a:gd name="T45" fmla="*/ 1386 h 880"/>
                  <a:gd name="T46" fmla="*/ 20093 w 1684"/>
                  <a:gd name="T47" fmla="*/ 0 h 880"/>
                  <a:gd name="T48" fmla="*/ 14461 w 1684"/>
                  <a:gd name="T49" fmla="*/ 0 h 880"/>
                  <a:gd name="T50" fmla="*/ 1446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AA99DD9B-9CB8-42D9-9643-C203ED08443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9282 w 1190"/>
                  <a:gd name="T1" fmla="*/ 0 h 500"/>
                  <a:gd name="T2" fmla="*/ 110325 w 1190"/>
                  <a:gd name="T3" fmla="*/ 7075 h 500"/>
                  <a:gd name="T4" fmla="*/ 99688 w 1190"/>
                  <a:gd name="T5" fmla="*/ 7218 h 500"/>
                  <a:gd name="T6" fmla="*/ 0 w 1190"/>
                  <a:gd name="T7" fmla="*/ 389 h 500"/>
                  <a:gd name="T8" fmla="*/ 9282 w 1190"/>
                  <a:gd name="T9" fmla="*/ 0 h 500"/>
                  <a:gd name="T10" fmla="*/ 928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D7B5A071-D4F7-461D-B521-922F88E4885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0968 w 160"/>
                  <a:gd name="T1" fmla="*/ 0 h 335"/>
                  <a:gd name="T2" fmla="*/ 1796 w 160"/>
                  <a:gd name="T3" fmla="*/ 1474 h 335"/>
                  <a:gd name="T4" fmla="*/ 0 w 160"/>
                  <a:gd name="T5" fmla="*/ 3174 h 335"/>
                  <a:gd name="T6" fmla="*/ 3147 w 160"/>
                  <a:gd name="T7" fmla="*/ 4340 h 335"/>
                  <a:gd name="T8" fmla="*/ 8844 w 160"/>
                  <a:gd name="T9" fmla="*/ 4627 h 335"/>
                  <a:gd name="T10" fmla="*/ 7180 w 160"/>
                  <a:gd name="T11" fmla="*/ 2119 h 335"/>
                  <a:gd name="T12" fmla="*/ 15087 w 160"/>
                  <a:gd name="T13" fmla="*/ 242 h 335"/>
                  <a:gd name="T14" fmla="*/ 10968 w 160"/>
                  <a:gd name="T15" fmla="*/ 0 h 335"/>
                  <a:gd name="T16" fmla="*/ 1096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2EF71371-E4BE-428B-9017-856EDA207F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284 w 489"/>
                  <a:gd name="T1" fmla="*/ 505 h 296"/>
                  <a:gd name="T2" fmla="*/ 14305 w 489"/>
                  <a:gd name="T3" fmla="*/ 976 h 296"/>
                  <a:gd name="T4" fmla="*/ 29026 w 489"/>
                  <a:gd name="T5" fmla="*/ 2019 h 296"/>
                  <a:gd name="T6" fmla="*/ 39420 w 489"/>
                  <a:gd name="T7" fmla="*/ 3580 h 296"/>
                  <a:gd name="T8" fmla="*/ 29201 w 489"/>
                  <a:gd name="T9" fmla="*/ 3385 h 296"/>
                  <a:gd name="T10" fmla="*/ 12417 w 489"/>
                  <a:gd name="T11" fmla="*/ 2151 h 296"/>
                  <a:gd name="T12" fmla="*/ 4468 w 489"/>
                  <a:gd name="T13" fmla="*/ 1177 h 296"/>
                  <a:gd name="T14" fmla="*/ 9557 w 489"/>
                  <a:gd name="T15" fmla="*/ 2398 h 296"/>
                  <a:gd name="T16" fmla="*/ 24359 w 489"/>
                  <a:gd name="T17" fmla="*/ 3968 h 296"/>
                  <a:gd name="T18" fmla="*/ 41723 w 489"/>
                  <a:gd name="T19" fmla="*/ 4366 h 296"/>
                  <a:gd name="T20" fmla="*/ 43792 w 489"/>
                  <a:gd name="T21" fmla="*/ 3296 h 296"/>
                  <a:gd name="T22" fmla="*/ 35296 w 489"/>
                  <a:gd name="T23" fmla="*/ 1772 h 296"/>
                  <a:gd name="T24" fmla="*/ 15209 w 489"/>
                  <a:gd name="T25" fmla="*/ 255 h 296"/>
                  <a:gd name="T26" fmla="*/ 0 w 489"/>
                  <a:gd name="T27" fmla="*/ 0 h 296"/>
                  <a:gd name="T28" fmla="*/ 1284 w 489"/>
                  <a:gd name="T29" fmla="*/ 505 h 296"/>
                  <a:gd name="T30" fmla="*/ 1284 w 489"/>
                  <a:gd name="T31" fmla="*/ 50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1D3E28B5-4D00-4EAE-8EAA-AD59967330EC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D3E87EBA-57D0-4899-9141-A182C1BAD69A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8 w 794"/>
                <a:gd name="T1" fmla="*/ 4 h 414"/>
                <a:gd name="T2" fmla="*/ 35 w 794"/>
                <a:gd name="T3" fmla="*/ 4 h 414"/>
                <a:gd name="T4" fmla="*/ 27 w 794"/>
                <a:gd name="T5" fmla="*/ 2 h 414"/>
                <a:gd name="T6" fmla="*/ 3 w 794"/>
                <a:gd name="T7" fmla="*/ 0 h 414"/>
                <a:gd name="T8" fmla="*/ 2 w 794"/>
                <a:gd name="T9" fmla="*/ 1 h 414"/>
                <a:gd name="T10" fmla="*/ 0 w 794"/>
                <a:gd name="T11" fmla="*/ 1 h 414"/>
                <a:gd name="T12" fmla="*/ 2 w 794"/>
                <a:gd name="T13" fmla="*/ 2 h 414"/>
                <a:gd name="T14" fmla="*/ 28 w 794"/>
                <a:gd name="T15" fmla="*/ 4 h 414"/>
                <a:gd name="T16" fmla="*/ 33 w 794"/>
                <a:gd name="T17" fmla="*/ 4 h 414"/>
                <a:gd name="T18" fmla="*/ 38 w 794"/>
                <a:gd name="T19" fmla="*/ 4 h 414"/>
                <a:gd name="T20" fmla="*/ 38 w 794"/>
                <a:gd name="T21" fmla="*/ 4 h 414"/>
                <a:gd name="T22" fmla="*/ 38 w 794"/>
                <a:gd name="T23" fmla="*/ 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CC4BA20D-1D3F-44DF-B5C3-8263DE53BBB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6038ECFC-2D98-4E47-8E6F-589BEBA2CAFF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810A2E42-8712-4F0E-8C09-D3C77321300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170FD7FE-96C7-4DBF-9AB4-3FFC4C4852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51681ADD-FD64-4296-AD0F-815CE7CF0E0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7761B5CC-2E46-4A89-BD26-64BAA1B2D89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E988BF37-CF73-4463-82C8-789AD71BC56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43742174-55E3-48C9-8425-C29B00D1A1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9CB68702-6FCB-4B7A-AF58-9D4768A60239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BB28D379-B017-4EFF-875D-855D37FB6FBC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9D2EE2ED-9382-40F0-8CF5-FC023C4DA6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B28638BB-2B19-4519-8B2D-CE260D978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6F1E788E-0312-4D82-8656-87D57E800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91D9-2225-48B3-B529-FEB0E61142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73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9E8F0C-C135-49BA-A4EA-2274EE785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EFB424-E783-472B-B9F3-398E41DD76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6A338FD-5598-4F6C-908E-4C9107A2A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98B4D-1B5D-4C7E-8486-31B38039F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2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46C5DE-23EF-4234-B96F-4831C1766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3C5825-04B2-4FD7-B121-0A8BF24BE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CEEFAA8-B9B2-4EF1-BAB8-DFE156157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3717-BC45-47D8-A431-5659BF594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990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3C6BD-E25D-4D29-9E3C-16CB269A46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9620-6065-4F6E-9DE9-E26CB3DA2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4-4: AAS &amp; HL Postulate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3BB8F-A7C1-433D-B9BD-5568EAFC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C516-8509-43A5-B174-38A354344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48953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EDBFB-F38C-4106-9CAD-F0BA2F8A8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06E343-420C-4D0E-9C3B-A6EB875F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4-4: AAS &amp; HL Postulate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5E882-DAE0-45C8-87D5-C4BD8F18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692B1-49A4-44EA-9829-3D16015C7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6467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8DEEE6-BDC3-4863-A6D0-FAC217C6EE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57044C-7A60-4F86-B8DA-A3EB55CE79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5C2569-CF87-4CE8-B08A-BF03F94F3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C718-6073-465E-B8DD-F9849E740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98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887684-25B8-48F0-B62A-6DA9DD0B9C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D3B1B9-0BA2-428B-8AB4-C865BE93D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672D28-247A-43D6-9E9E-18CD7EEE4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54FDA-0A6E-4092-BF18-837D0217F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9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ECA9B6-53F2-4520-A6AA-82190CFAF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47AB81-985A-4C22-B55B-BA9A53DD52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86B45DC-57DA-4AD6-B533-5A3379557B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0AA22-220E-4986-95CA-B5B21B3E6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36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3FE5C1-5950-402F-85DD-9037AAE53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A1A2567-641F-4760-A6BB-BC31FACA3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173E21DC-F61D-4666-B2D5-9000BC7EB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76CC-976D-409D-822F-AD988BCB5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07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84C80B-E3B3-4B02-8F17-0D969472B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AA8CDC-F7EB-401B-B165-CA33F02125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8CC0526-FB1C-45C5-A5A3-9CDD698C29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4CCC-9FD6-4918-876A-B8AA11285C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32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D637500-E157-4611-AB33-A3300D309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675DC78-AA5C-4231-922F-53412B4BA3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6976147-A12F-43FA-A4B4-2E330652B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F3C24-3693-468E-B984-5343493EF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9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1923C5-AAB7-46AD-BFE8-82BC17C36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61AB0B-4331-45C4-9C5F-5E38868D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DF3D76-FEEF-46C3-BFCF-777787F1F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091E8-760F-4A48-8987-8B08E1F7CF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0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2DADD6-CAC5-453E-BCB2-BBAA546F2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20C57-FF5C-486D-8597-02BCDD3B71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1DE76DE-037F-4E63-AE79-DD669D83B2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A440-EB5D-4AF9-9AA2-3775F14D7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BF564E95-ED53-43B5-9007-06A4FA46D063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BF6796-B461-4C87-9FDF-22F8160D7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DF787C-F9F4-466A-AD87-DCE2B94B9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7135C6E2-41EB-4E7F-BCB2-245B24569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D386B78C-B3C5-40A1-9008-C3B20215DC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63F7389F-4170-472B-ABA8-867DAA91D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BBFCA3-7C84-4710-AE5D-1369C3EF9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63134BA0-56B8-49DD-B3CB-9F441FAF73D8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F91F575E-E466-42B0-8F61-4AA9CBFAFC07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FC1957F3-AE59-40A4-9877-910B8304AC71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21354400-C97B-4DDA-9049-93B563222C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 w 2177"/>
                <a:gd name="T1" fmla="*/ 1 h 1298"/>
                <a:gd name="T2" fmla="*/ 1 w 2177"/>
                <a:gd name="T3" fmla="*/ 1 h 1298"/>
                <a:gd name="T4" fmla="*/ 1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1 w 2177"/>
                <a:gd name="T13" fmla="*/ 1 h 1298"/>
                <a:gd name="T14" fmla="*/ 1 w 2177"/>
                <a:gd name="T15" fmla="*/ 1 h 1298"/>
                <a:gd name="T16" fmla="*/ 1 w 2177"/>
                <a:gd name="T17" fmla="*/ 0 h 1298"/>
                <a:gd name="T18" fmla="*/ 1 w 2177"/>
                <a:gd name="T19" fmla="*/ 1 h 1298"/>
                <a:gd name="T20" fmla="*/ 1 w 2177"/>
                <a:gd name="T21" fmla="*/ 1 h 1298"/>
                <a:gd name="T22" fmla="*/ 1 w 2177"/>
                <a:gd name="T23" fmla="*/ 1 h 1298"/>
                <a:gd name="T24" fmla="*/ 1 w 2177"/>
                <a:gd name="T25" fmla="*/ 1 h 1298"/>
                <a:gd name="T26" fmla="*/ 1 w 2177"/>
                <a:gd name="T27" fmla="*/ 1 h 1298"/>
                <a:gd name="T28" fmla="*/ 1 w 2177"/>
                <a:gd name="T29" fmla="*/ 1 h 1298"/>
                <a:gd name="T30" fmla="*/ 1 w 2177"/>
                <a:gd name="T31" fmla="*/ 1 h 1298"/>
                <a:gd name="T32" fmla="*/ 1 w 2177"/>
                <a:gd name="T33" fmla="*/ 1 h 1298"/>
                <a:gd name="T34" fmla="*/ 0 w 2177"/>
                <a:gd name="T35" fmla="*/ 1 h 1298"/>
                <a:gd name="T36" fmla="*/ 1 w 2177"/>
                <a:gd name="T37" fmla="*/ 1 h 1298"/>
                <a:gd name="T38" fmla="*/ 1 w 2177"/>
                <a:gd name="T39" fmla="*/ 1 h 1298"/>
                <a:gd name="T40" fmla="*/ 1 w 2177"/>
                <a:gd name="T41" fmla="*/ 1 h 1298"/>
                <a:gd name="T42" fmla="*/ 1 w 2177"/>
                <a:gd name="T43" fmla="*/ 1 h 1298"/>
                <a:gd name="T44" fmla="*/ 1 w 2177"/>
                <a:gd name="T45" fmla="*/ 1 h 1298"/>
                <a:gd name="T46" fmla="*/ 1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6228C6C3-7472-4772-93A5-A4ECF4038C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0 w 143"/>
                <a:gd name="T3" fmla="*/ 0 h 258"/>
                <a:gd name="T4" fmla="*/ 0 w 143"/>
                <a:gd name="T5" fmla="*/ 1 h 258"/>
                <a:gd name="T6" fmla="*/ 0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7359F355-FE53-4A4B-9092-51B44DC4C1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C3F7B188-5220-4112-ACDA-91A47846F4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 h 747"/>
                <a:gd name="T2" fmla="*/ 1 w 1049"/>
                <a:gd name="T3" fmla="*/ 1 h 747"/>
                <a:gd name="T4" fmla="*/ 1 w 1049"/>
                <a:gd name="T5" fmla="*/ 1 h 747"/>
                <a:gd name="T6" fmla="*/ 1 w 1049"/>
                <a:gd name="T7" fmla="*/ 1 h 747"/>
                <a:gd name="T8" fmla="*/ 1 w 1049"/>
                <a:gd name="T9" fmla="*/ 0 h 747"/>
                <a:gd name="T10" fmla="*/ 0 w 1049"/>
                <a:gd name="T11" fmla="*/ 1 h 747"/>
                <a:gd name="T12" fmla="*/ 0 w 1049"/>
                <a:gd name="T13" fmla="*/ 1 h 747"/>
                <a:gd name="T14" fmla="*/ 0 w 1049"/>
                <a:gd name="T15" fmla="*/ 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F7E03A99-870A-4D30-B2A1-7D7433448D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 h 241"/>
                <a:gd name="T2" fmla="*/ 0 w 272"/>
                <a:gd name="T3" fmla="*/ 0 h 241"/>
                <a:gd name="T4" fmla="*/ 0 w 272"/>
                <a:gd name="T5" fmla="*/ 1 h 241"/>
                <a:gd name="T6" fmla="*/ 0 w 272"/>
                <a:gd name="T7" fmla="*/ 1 h 241"/>
                <a:gd name="T8" fmla="*/ 0 w 272"/>
                <a:gd name="T9" fmla="*/ 1 h 241"/>
                <a:gd name="T10" fmla="*/ 0 w 272"/>
                <a:gd name="T11" fmla="*/ 1 h 241"/>
                <a:gd name="T12" fmla="*/ 0 w 272"/>
                <a:gd name="T13" fmla="*/ 1 h 241"/>
                <a:gd name="T14" fmla="*/ 0 w 272"/>
                <a:gd name="T15" fmla="*/ 1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ED772D8D-9A4C-4FC0-AC3C-6DBDF547D0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39008570-BBB9-400E-9B15-4655BA9962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8F77A352-6ED4-45C5-8F68-ACAEFBA082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1 h 348"/>
                <a:gd name="T4" fmla="*/ 1 w 728"/>
                <a:gd name="T5" fmla="*/ 1 h 348"/>
                <a:gd name="T6" fmla="*/ 1 w 728"/>
                <a:gd name="T7" fmla="*/ 1 h 348"/>
                <a:gd name="T8" fmla="*/ 1 w 728"/>
                <a:gd name="T9" fmla="*/ 1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DC0B39BE-0F1E-4F02-80E0-4E851F9A84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659F205C-149F-4E50-BB65-09D788DD868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DB9D43E5-A5C8-4D9B-BF35-87DBD309181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E3F56C3C-5CFD-4B6C-81AF-7CBE3C88A0C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0 h 175"/>
                    <a:gd name="T2" fmla="*/ 1 w 313"/>
                    <a:gd name="T3" fmla="*/ 0 h 175"/>
                    <a:gd name="T4" fmla="*/ 1 w 313"/>
                    <a:gd name="T5" fmla="*/ 0 h 175"/>
                    <a:gd name="T6" fmla="*/ 1 w 313"/>
                    <a:gd name="T7" fmla="*/ 0 h 175"/>
                    <a:gd name="T8" fmla="*/ 1 w 313"/>
                    <a:gd name="T9" fmla="*/ 0 h 175"/>
                    <a:gd name="T10" fmla="*/ 1 w 313"/>
                    <a:gd name="T11" fmla="*/ 0 h 175"/>
                    <a:gd name="T12" fmla="*/ 1 w 313"/>
                    <a:gd name="T13" fmla="*/ 0 h 175"/>
                    <a:gd name="T14" fmla="*/ 1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8CFDF8EB-C7AF-4178-938D-8DA5D883E14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4577ACBB-052F-4DB9-BD4A-E788076F1DA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53F096F6-B42D-48CD-BACA-CA03FCCC80F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1 h 500"/>
                  <a:gd name="T4" fmla="*/ 1 w 1190"/>
                  <a:gd name="T5" fmla="*/ 1 h 500"/>
                  <a:gd name="T6" fmla="*/ 0 w 1190"/>
                  <a:gd name="T7" fmla="*/ 1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0F32066C-E77D-4B1F-B548-CC55B08809C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19993DA6-B94E-4C06-9E25-F4FD484A912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 w 213"/>
                  <a:gd name="T1" fmla="*/ 0 h 478"/>
                  <a:gd name="T2" fmla="*/ 1 w 213"/>
                  <a:gd name="T3" fmla="*/ 0 h 478"/>
                  <a:gd name="T4" fmla="*/ 1 w 213"/>
                  <a:gd name="T5" fmla="*/ 0 h 478"/>
                  <a:gd name="T6" fmla="*/ 1 w 213"/>
                  <a:gd name="T7" fmla="*/ 0 h 478"/>
                  <a:gd name="T8" fmla="*/ 1 w 213"/>
                  <a:gd name="T9" fmla="*/ 0 h 478"/>
                  <a:gd name="T10" fmla="*/ 1 w 213"/>
                  <a:gd name="T11" fmla="*/ 0 h 478"/>
                  <a:gd name="T12" fmla="*/ 1 w 213"/>
                  <a:gd name="T13" fmla="*/ 0 h 478"/>
                  <a:gd name="T14" fmla="*/ 0 w 213"/>
                  <a:gd name="T15" fmla="*/ 0 h 478"/>
                  <a:gd name="T16" fmla="*/ 1 w 213"/>
                  <a:gd name="T17" fmla="*/ 0 h 478"/>
                  <a:gd name="T18" fmla="*/ 1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D55856CB-C51A-400D-BBDC-484E15C71A5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51BC422C-CE86-4409-858C-6A5EFF1514D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 w 150"/>
                    <a:gd name="T1" fmla="*/ 0 h 173"/>
                    <a:gd name="T2" fmla="*/ 1 w 150"/>
                    <a:gd name="T3" fmla="*/ 1 h 173"/>
                    <a:gd name="T4" fmla="*/ 0 w 150"/>
                    <a:gd name="T5" fmla="*/ 1 h 173"/>
                    <a:gd name="T6" fmla="*/ 1 w 150"/>
                    <a:gd name="T7" fmla="*/ 1 h 173"/>
                    <a:gd name="T8" fmla="*/ 1 w 150"/>
                    <a:gd name="T9" fmla="*/ 1 h 173"/>
                    <a:gd name="T10" fmla="*/ 1 w 150"/>
                    <a:gd name="T11" fmla="*/ 1 h 173"/>
                    <a:gd name="T12" fmla="*/ 1 w 150"/>
                    <a:gd name="T13" fmla="*/ 0 h 173"/>
                    <a:gd name="T14" fmla="*/ 1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57E1681F-9796-47C7-BE7A-5EF83C4B0A4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12E514CB-68AB-4235-983E-18A08B760C9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F61B6B49-1F55-45AF-96D2-FFA027FAE8A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084820F8-B5E8-45C4-BF7E-E064F6318C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14EB5BD4-BC00-47E5-8E69-976FB7FFDFD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0936D213-52C5-4614-AAC8-82FB3684551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5A194FCD-09CC-4CE6-AAD9-AA451E72CC8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1B46134A-8D72-41B6-800E-6ABE1F44B013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F7ADB0C2-E492-4221-A9F3-EE53C5B01CEB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877C9390-7ECD-4E2D-8623-9E8E7388A02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1 h 3266"/>
                <a:gd name="T2" fmla="*/ 0 w 772"/>
                <a:gd name="T3" fmla="*/ 1 h 3266"/>
                <a:gd name="T4" fmla="*/ 0 w 772"/>
                <a:gd name="T5" fmla="*/ 1 h 3266"/>
                <a:gd name="T6" fmla="*/ 0 w 772"/>
                <a:gd name="T7" fmla="*/ 1 h 3266"/>
                <a:gd name="T8" fmla="*/ 0 w 772"/>
                <a:gd name="T9" fmla="*/ 1 h 3266"/>
                <a:gd name="T10" fmla="*/ 0 w 772"/>
                <a:gd name="T11" fmla="*/ 1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1 h 3266"/>
                <a:gd name="T50" fmla="*/ 0 w 772"/>
                <a:gd name="T51" fmla="*/ 1 h 3266"/>
                <a:gd name="T52" fmla="*/ 0 w 772"/>
                <a:gd name="T53" fmla="*/ 1 h 3266"/>
                <a:gd name="T54" fmla="*/ 0 w 772"/>
                <a:gd name="T55" fmla="*/ 1 h 3266"/>
                <a:gd name="T56" fmla="*/ 0 w 772"/>
                <a:gd name="T57" fmla="*/ 1 h 3266"/>
                <a:gd name="T58" fmla="*/ 0 w 772"/>
                <a:gd name="T59" fmla="*/ 1 h 3266"/>
                <a:gd name="T60" fmla="*/ 0 w 772"/>
                <a:gd name="T61" fmla="*/ 1 h 3266"/>
                <a:gd name="T62" fmla="*/ 0 w 772"/>
                <a:gd name="T63" fmla="*/ 1 h 3266"/>
                <a:gd name="T64" fmla="*/ 0 w 772"/>
                <a:gd name="T65" fmla="*/ 1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200735E9-2DCA-46F1-A013-6E78073E486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E85E1E3A-B2CC-4903-8806-59D61E539BE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6C941108-0E5D-415C-B14B-8426E812204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0 w 245"/>
                  <a:gd name="T1" fmla="*/ 0 h 806"/>
                  <a:gd name="T2" fmla="*/ 0 w 245"/>
                  <a:gd name="T3" fmla="*/ 0 h 806"/>
                  <a:gd name="T4" fmla="*/ 0 w 245"/>
                  <a:gd name="T5" fmla="*/ 0 h 806"/>
                  <a:gd name="T6" fmla="*/ 0 w 245"/>
                  <a:gd name="T7" fmla="*/ 0 h 806"/>
                  <a:gd name="T8" fmla="*/ 0 w 245"/>
                  <a:gd name="T9" fmla="*/ 0 h 806"/>
                  <a:gd name="T10" fmla="*/ 0 w 245"/>
                  <a:gd name="T11" fmla="*/ 0 h 806"/>
                  <a:gd name="T12" fmla="*/ 0 w 245"/>
                  <a:gd name="T13" fmla="*/ 0 h 806"/>
                  <a:gd name="T14" fmla="*/ 0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012D6F93-601F-45A9-8753-36F60E2914E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5047D991-C961-4D79-B4FD-FCA7E4A39FC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0 w 604"/>
                    <a:gd name="T3" fmla="*/ 0 h 349"/>
                    <a:gd name="T4" fmla="*/ 0 w 604"/>
                    <a:gd name="T5" fmla="*/ 0 h 349"/>
                    <a:gd name="T6" fmla="*/ 0 w 604"/>
                    <a:gd name="T7" fmla="*/ 0 h 349"/>
                    <a:gd name="T8" fmla="*/ 0 w 604"/>
                    <a:gd name="T9" fmla="*/ 0 h 349"/>
                    <a:gd name="T10" fmla="*/ 0 w 604"/>
                    <a:gd name="T11" fmla="*/ 0 h 349"/>
                    <a:gd name="T12" fmla="*/ 0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CB95DF94-1500-4F54-A1F8-3E7601B73BC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0 w 1064"/>
                    <a:gd name="T1" fmla="*/ 0 h 1230"/>
                    <a:gd name="T2" fmla="*/ 0 w 1064"/>
                    <a:gd name="T3" fmla="*/ 0 h 1230"/>
                    <a:gd name="T4" fmla="*/ 0 w 1064"/>
                    <a:gd name="T5" fmla="*/ 0 h 1230"/>
                    <a:gd name="T6" fmla="*/ 0 w 1064"/>
                    <a:gd name="T7" fmla="*/ 0 h 1230"/>
                    <a:gd name="T8" fmla="*/ 0 w 1064"/>
                    <a:gd name="T9" fmla="*/ 0 h 1230"/>
                    <a:gd name="T10" fmla="*/ 0 w 1064"/>
                    <a:gd name="T11" fmla="*/ 0 h 1230"/>
                    <a:gd name="T12" fmla="*/ 0 w 1064"/>
                    <a:gd name="T13" fmla="*/ 0 h 1230"/>
                    <a:gd name="T14" fmla="*/ 0 w 1064"/>
                    <a:gd name="T15" fmla="*/ 0 h 1230"/>
                    <a:gd name="T16" fmla="*/ 0 w 1064"/>
                    <a:gd name="T17" fmla="*/ 0 h 1230"/>
                    <a:gd name="T18" fmla="*/ 0 w 1064"/>
                    <a:gd name="T19" fmla="*/ 0 h 1230"/>
                    <a:gd name="T20" fmla="*/ 0 w 1064"/>
                    <a:gd name="T21" fmla="*/ 0 h 1230"/>
                    <a:gd name="T22" fmla="*/ 0 w 1064"/>
                    <a:gd name="T23" fmla="*/ 0 h 1230"/>
                    <a:gd name="T24" fmla="*/ 0 w 1064"/>
                    <a:gd name="T25" fmla="*/ 0 h 1230"/>
                    <a:gd name="T26" fmla="*/ 0 w 1064"/>
                    <a:gd name="T27" fmla="*/ 0 h 1230"/>
                    <a:gd name="T28" fmla="*/ 0 w 1064"/>
                    <a:gd name="T29" fmla="*/ 0 h 1230"/>
                    <a:gd name="T30" fmla="*/ 0 w 1064"/>
                    <a:gd name="T31" fmla="*/ 0 h 1230"/>
                    <a:gd name="T32" fmla="*/ 0 w 1064"/>
                    <a:gd name="T33" fmla="*/ 0 h 1230"/>
                    <a:gd name="T34" fmla="*/ 0 w 1064"/>
                    <a:gd name="T35" fmla="*/ 0 h 1230"/>
                    <a:gd name="T36" fmla="*/ 0 w 1064"/>
                    <a:gd name="T37" fmla="*/ 0 h 1230"/>
                    <a:gd name="T38" fmla="*/ 0 w 1064"/>
                    <a:gd name="T39" fmla="*/ 0 h 1230"/>
                    <a:gd name="T40" fmla="*/ 0 w 1064"/>
                    <a:gd name="T41" fmla="*/ 0 h 1230"/>
                    <a:gd name="T42" fmla="*/ 0 w 1064"/>
                    <a:gd name="T43" fmla="*/ 0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3B7FDBFC-80A8-4909-9E67-C6FA1F32455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0 w 2002"/>
                    <a:gd name="T1" fmla="*/ 0 h 2521"/>
                    <a:gd name="T2" fmla="*/ 0 w 2002"/>
                    <a:gd name="T3" fmla="*/ 0 h 2521"/>
                    <a:gd name="T4" fmla="*/ 0 w 2002"/>
                    <a:gd name="T5" fmla="*/ 0 h 2521"/>
                    <a:gd name="T6" fmla="*/ 0 w 2002"/>
                    <a:gd name="T7" fmla="*/ 0 h 2521"/>
                    <a:gd name="T8" fmla="*/ 0 w 2002"/>
                    <a:gd name="T9" fmla="*/ 0 h 2521"/>
                    <a:gd name="T10" fmla="*/ 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9206F144-8A11-406B-8E29-2815E7911C9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0 w 3007"/>
                    <a:gd name="T1" fmla="*/ 0 h 3771"/>
                    <a:gd name="T2" fmla="*/ 0 w 3007"/>
                    <a:gd name="T3" fmla="*/ 0 h 3771"/>
                    <a:gd name="T4" fmla="*/ 0 w 3007"/>
                    <a:gd name="T5" fmla="*/ 0 h 3771"/>
                    <a:gd name="T6" fmla="*/ 0 w 3007"/>
                    <a:gd name="T7" fmla="*/ 0 h 3771"/>
                    <a:gd name="T8" fmla="*/ 0 w 3007"/>
                    <a:gd name="T9" fmla="*/ 0 h 3771"/>
                    <a:gd name="T10" fmla="*/ 0 w 3007"/>
                    <a:gd name="T11" fmla="*/ 0 h 3771"/>
                    <a:gd name="T12" fmla="*/ 0 w 3007"/>
                    <a:gd name="T13" fmla="*/ 0 h 3771"/>
                    <a:gd name="T14" fmla="*/ 0 w 3007"/>
                    <a:gd name="T15" fmla="*/ 0 h 3771"/>
                    <a:gd name="T16" fmla="*/ 0 w 3007"/>
                    <a:gd name="T17" fmla="*/ 0 h 3771"/>
                    <a:gd name="T18" fmla="*/ 0 w 3007"/>
                    <a:gd name="T19" fmla="*/ 0 h 3771"/>
                    <a:gd name="T20" fmla="*/ 0 w 3007"/>
                    <a:gd name="T21" fmla="*/ 0 h 3771"/>
                    <a:gd name="T22" fmla="*/ 0 w 3007"/>
                    <a:gd name="T23" fmla="*/ 0 h 3771"/>
                    <a:gd name="T24" fmla="*/ 0 w 3007"/>
                    <a:gd name="T25" fmla="*/ 0 h 3771"/>
                    <a:gd name="T26" fmla="*/ 0 w 3007"/>
                    <a:gd name="T27" fmla="*/ 0 h 3771"/>
                    <a:gd name="T28" fmla="*/ 0 w 3007"/>
                    <a:gd name="T29" fmla="*/ 0 h 3771"/>
                    <a:gd name="T30" fmla="*/ 0 w 3007"/>
                    <a:gd name="T31" fmla="*/ 0 h 3771"/>
                    <a:gd name="T32" fmla="*/ 0 w 3007"/>
                    <a:gd name="T33" fmla="*/ 0 h 3771"/>
                    <a:gd name="T34" fmla="*/ 0 w 3007"/>
                    <a:gd name="T35" fmla="*/ 0 h 3771"/>
                    <a:gd name="T36" fmla="*/ 0 w 3007"/>
                    <a:gd name="T37" fmla="*/ 0 h 3771"/>
                    <a:gd name="T38" fmla="*/ 0 w 3007"/>
                    <a:gd name="T39" fmla="*/ 0 h 3771"/>
                    <a:gd name="T40" fmla="*/ 0 w 3007"/>
                    <a:gd name="T41" fmla="*/ 0 h 3771"/>
                    <a:gd name="T42" fmla="*/ 0 w 3007"/>
                    <a:gd name="T43" fmla="*/ 0 h 3771"/>
                    <a:gd name="T44" fmla="*/ 0 w 3007"/>
                    <a:gd name="T45" fmla="*/ 0 h 3771"/>
                    <a:gd name="T46" fmla="*/ 0 w 3007"/>
                    <a:gd name="T47" fmla="*/ 0 h 3771"/>
                    <a:gd name="T48" fmla="*/ 0 w 3007"/>
                    <a:gd name="T49" fmla="*/ 0 h 3771"/>
                    <a:gd name="T50" fmla="*/ 0 w 3007"/>
                    <a:gd name="T51" fmla="*/ 0 h 3771"/>
                    <a:gd name="T52" fmla="*/ 0 w 3007"/>
                    <a:gd name="T53" fmla="*/ 0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22038B98-8184-41AA-80CC-EFEEE34305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0 h 342"/>
                    <a:gd name="T2" fmla="*/ 0 w 673"/>
                    <a:gd name="T3" fmla="*/ 0 h 342"/>
                    <a:gd name="T4" fmla="*/ 0 w 673"/>
                    <a:gd name="T5" fmla="*/ 0 h 342"/>
                    <a:gd name="T6" fmla="*/ 0 w 673"/>
                    <a:gd name="T7" fmla="*/ 0 h 342"/>
                    <a:gd name="T8" fmla="*/ 0 w 673"/>
                    <a:gd name="T9" fmla="*/ 0 h 342"/>
                    <a:gd name="T10" fmla="*/ 0 w 673"/>
                    <a:gd name="T11" fmla="*/ 0 h 342"/>
                    <a:gd name="T12" fmla="*/ 0 w 673"/>
                    <a:gd name="T13" fmla="*/ 0 h 342"/>
                    <a:gd name="T14" fmla="*/ 0 w 673"/>
                    <a:gd name="T15" fmla="*/ 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E5316D49-D6BE-4BB3-827C-ED82DEA84E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0 h 403"/>
                    <a:gd name="T2" fmla="*/ 0 w 716"/>
                    <a:gd name="T3" fmla="*/ 0 h 403"/>
                    <a:gd name="T4" fmla="*/ 0 w 716"/>
                    <a:gd name="T5" fmla="*/ 0 h 403"/>
                    <a:gd name="T6" fmla="*/ 0 w 716"/>
                    <a:gd name="T7" fmla="*/ 0 h 403"/>
                    <a:gd name="T8" fmla="*/ 0 w 716"/>
                    <a:gd name="T9" fmla="*/ 0 h 403"/>
                    <a:gd name="T10" fmla="*/ 0 w 716"/>
                    <a:gd name="T11" fmla="*/ 0 h 403"/>
                    <a:gd name="T12" fmla="*/ 0 w 716"/>
                    <a:gd name="T13" fmla="*/ 0 h 403"/>
                    <a:gd name="T14" fmla="*/ 0 w 716"/>
                    <a:gd name="T15" fmla="*/ 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AE78EE3D-CF97-4481-815E-3F6FADCD82C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0 h 411"/>
                    <a:gd name="T2" fmla="*/ 0 w 717"/>
                    <a:gd name="T3" fmla="*/ 0 h 411"/>
                    <a:gd name="T4" fmla="*/ 0 w 717"/>
                    <a:gd name="T5" fmla="*/ 0 h 411"/>
                    <a:gd name="T6" fmla="*/ 0 w 717"/>
                    <a:gd name="T7" fmla="*/ 0 h 411"/>
                    <a:gd name="T8" fmla="*/ 0 w 717"/>
                    <a:gd name="T9" fmla="*/ 0 h 411"/>
                    <a:gd name="T10" fmla="*/ 0 w 717"/>
                    <a:gd name="T11" fmla="*/ 0 h 411"/>
                    <a:gd name="T12" fmla="*/ 0 w 717"/>
                    <a:gd name="T13" fmla="*/ 0 h 411"/>
                    <a:gd name="T14" fmla="*/ 0 w 717"/>
                    <a:gd name="T15" fmla="*/ 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DE70693F-4563-4A75-A9E2-EF923121F2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0 h 386"/>
                    <a:gd name="T2" fmla="*/ 0 w 709"/>
                    <a:gd name="T3" fmla="*/ 0 h 386"/>
                    <a:gd name="T4" fmla="*/ 0 w 709"/>
                    <a:gd name="T5" fmla="*/ 0 h 386"/>
                    <a:gd name="T6" fmla="*/ 0 w 709"/>
                    <a:gd name="T7" fmla="*/ 0 h 386"/>
                    <a:gd name="T8" fmla="*/ 0 w 709"/>
                    <a:gd name="T9" fmla="*/ 0 h 386"/>
                    <a:gd name="T10" fmla="*/ 0 w 709"/>
                    <a:gd name="T11" fmla="*/ 0 h 386"/>
                    <a:gd name="T12" fmla="*/ 0 w 709"/>
                    <a:gd name="T13" fmla="*/ 0 h 386"/>
                    <a:gd name="T14" fmla="*/ 0 w 709"/>
                    <a:gd name="T15" fmla="*/ 0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53D58FA9-1EB0-4510-92AB-CEC93DFD480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7" r:id="rId12"/>
    <p:sldLayoutId id="21474838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png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8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9.png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slide" Target="slide38.xml"/><Relationship Id="rId7" Type="http://schemas.openxmlformats.org/officeDocument/2006/relationships/image" Target="../media/image31.wmf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wmf"/><Relationship Id="rId5" Type="http://schemas.openxmlformats.org/officeDocument/2006/relationships/slide" Target="slide58.xml"/><Relationship Id="rId4" Type="http://schemas.openxmlformats.org/officeDocument/2006/relationships/slide" Target="slide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slide" Target="slide38.xml"/><Relationship Id="rId7" Type="http://schemas.openxmlformats.org/officeDocument/2006/relationships/image" Target="../media/image31.wmf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wmf"/><Relationship Id="rId5" Type="http://schemas.openxmlformats.org/officeDocument/2006/relationships/slide" Target="slide58.xml"/><Relationship Id="rId4" Type="http://schemas.openxmlformats.org/officeDocument/2006/relationships/slide" Target="slide4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8.wmf"/><Relationship Id="rId7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slide" Target="slide38.xml"/><Relationship Id="rId7" Type="http://schemas.openxmlformats.org/officeDocument/2006/relationships/image" Target="../media/image31.wmf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wmf"/><Relationship Id="rId5" Type="http://schemas.openxmlformats.org/officeDocument/2006/relationships/slide" Target="slide58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2.wmf"/><Relationship Id="rId4" Type="http://schemas.openxmlformats.org/officeDocument/2006/relationships/image" Target="../media/image47.wmf"/><Relationship Id="rId9" Type="http://schemas.openxmlformats.org/officeDocument/2006/relationships/image" Target="../media/image53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slide" Target="slide30.xml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8.xml"/><Relationship Id="rId5" Type="http://schemas.openxmlformats.org/officeDocument/2006/relationships/slide" Target="slide46.xml"/><Relationship Id="rId4" Type="http://schemas.openxmlformats.org/officeDocument/2006/relationships/slide" Target="slide38.xml"/><Relationship Id="rId9" Type="http://schemas.openxmlformats.org/officeDocument/2006/relationships/image" Target="../media/image32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slide" Target="slide30.xml"/><Relationship Id="rId7" Type="http://schemas.openxmlformats.org/officeDocument/2006/relationships/image" Target="../media/image55.wmf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8.xml"/><Relationship Id="rId5" Type="http://schemas.openxmlformats.org/officeDocument/2006/relationships/slide" Target="slide38.xml"/><Relationship Id="rId4" Type="http://schemas.openxmlformats.org/officeDocument/2006/relationships/slide" Target="slide57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5.wmf"/><Relationship Id="rId7" Type="http://schemas.openxmlformats.org/officeDocument/2006/relationships/image" Target="../media/image61.w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wmf"/><Relationship Id="rId11" Type="http://schemas.openxmlformats.org/officeDocument/2006/relationships/image" Target="../media/image65.png"/><Relationship Id="rId5" Type="http://schemas.openxmlformats.org/officeDocument/2006/relationships/image" Target="../media/image59.wmf"/><Relationship Id="rId10" Type="http://schemas.openxmlformats.org/officeDocument/2006/relationships/image" Target="../media/image64.png"/><Relationship Id="rId4" Type="http://schemas.openxmlformats.org/officeDocument/2006/relationships/image" Target="../media/image58.wmf"/><Relationship Id="rId9" Type="http://schemas.openxmlformats.org/officeDocument/2006/relationships/image" Target="../media/image63.png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slide" Target="slide30.xml"/><Relationship Id="rId7" Type="http://schemas.openxmlformats.org/officeDocument/2006/relationships/image" Target="../media/image55.wmf"/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8.xml"/><Relationship Id="rId5" Type="http://schemas.openxmlformats.org/officeDocument/2006/relationships/slide" Target="slide38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69.wmf"/><Relationship Id="rId3" Type="http://schemas.openxmlformats.org/officeDocument/2006/relationships/image" Target="../media/image56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0.wmf"/><Relationship Id="rId11" Type="http://schemas.openxmlformats.org/officeDocument/2006/relationships/image" Target="../media/image68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67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slide" Target="slide7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2.wmf"/><Relationship Id="rId4" Type="http://schemas.openxmlformats.org/officeDocument/2006/relationships/slide" Target="slide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2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1.wmf"/><Relationship Id="rId2" Type="http://schemas.openxmlformats.org/officeDocument/2006/relationships/image" Target="../media/image7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7.wmf"/><Relationship Id="rId11" Type="http://schemas.openxmlformats.org/officeDocument/2006/relationships/image" Target="../media/image84.wmf"/><Relationship Id="rId5" Type="http://schemas.openxmlformats.org/officeDocument/2006/relationships/image" Target="../media/image76.wmf"/><Relationship Id="rId15" Type="http://schemas.openxmlformats.org/officeDocument/2006/relationships/image" Target="../media/image86.wmf"/><Relationship Id="rId10" Type="http://schemas.openxmlformats.org/officeDocument/2006/relationships/image" Target="../media/image83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5.wmf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slide" Target="slide59.xml"/><Relationship Id="rId7" Type="http://schemas.openxmlformats.org/officeDocument/2006/relationships/image" Target="../media/image89.wmf"/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78.wmf"/><Relationship Id="rId4" Type="http://schemas.openxmlformats.org/officeDocument/2006/relationships/image" Target="../media/image73.wmf"/><Relationship Id="rId9" Type="http://schemas.openxmlformats.org/officeDocument/2006/relationships/image" Target="../media/image91.w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18" Type="http://schemas.openxmlformats.org/officeDocument/2006/relationships/image" Target="../media/image106.wmf"/><Relationship Id="rId3" Type="http://schemas.openxmlformats.org/officeDocument/2006/relationships/slide" Target="slide59.xml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17" Type="http://schemas.openxmlformats.org/officeDocument/2006/relationships/image" Target="../media/image105.wmf"/><Relationship Id="rId2" Type="http://schemas.openxmlformats.org/officeDocument/2006/relationships/image" Target="../media/image72.wmf"/><Relationship Id="rId16" Type="http://schemas.openxmlformats.org/officeDocument/2006/relationships/image" Target="../media/image10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10" Type="http://schemas.openxmlformats.org/officeDocument/2006/relationships/image" Target="../media/image98.wmf"/><Relationship Id="rId19" Type="http://schemas.openxmlformats.org/officeDocument/2006/relationships/image" Target="../media/image91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13" Type="http://schemas.openxmlformats.org/officeDocument/2006/relationships/image" Target="../media/image114.wmf"/><Relationship Id="rId3" Type="http://schemas.openxmlformats.org/officeDocument/2006/relationships/slide" Target="slide59.xml"/><Relationship Id="rId7" Type="http://schemas.openxmlformats.org/officeDocument/2006/relationships/image" Target="../media/image110.wmf"/><Relationship Id="rId12" Type="http://schemas.openxmlformats.org/officeDocument/2006/relationships/image" Target="../media/image113.wmf"/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9.wmf"/><Relationship Id="rId11" Type="http://schemas.openxmlformats.org/officeDocument/2006/relationships/image" Target="../media/image100.wmf"/><Relationship Id="rId5" Type="http://schemas.openxmlformats.org/officeDocument/2006/relationships/image" Target="../media/image108.wmf"/><Relationship Id="rId10" Type="http://schemas.openxmlformats.org/officeDocument/2006/relationships/image" Target="../media/image112.wmf"/><Relationship Id="rId4" Type="http://schemas.openxmlformats.org/officeDocument/2006/relationships/image" Target="../media/image107.wmf"/><Relationship Id="rId9" Type="http://schemas.openxmlformats.org/officeDocument/2006/relationships/image" Target="../media/image1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73.wmf"/><Relationship Id="rId7" Type="http://schemas.openxmlformats.org/officeDocument/2006/relationships/image" Target="../media/image115.wmf"/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4.wmf"/><Relationship Id="rId11" Type="http://schemas.openxmlformats.org/officeDocument/2006/relationships/image" Target="../media/image111.wmf"/><Relationship Id="rId5" Type="http://schemas.openxmlformats.org/officeDocument/2006/relationships/image" Target="../media/image76.wmf"/><Relationship Id="rId10" Type="http://schemas.openxmlformats.org/officeDocument/2006/relationships/slide" Target="slide59.xml"/><Relationship Id="rId4" Type="http://schemas.openxmlformats.org/officeDocument/2006/relationships/image" Target="../media/image75.wmf"/><Relationship Id="rId9" Type="http://schemas.openxmlformats.org/officeDocument/2006/relationships/image" Target="../media/image91.wmf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slide" Target="slide59.xml"/><Relationship Id="rId3" Type="http://schemas.openxmlformats.org/officeDocument/2006/relationships/image" Target="../media/image73.wmf"/><Relationship Id="rId7" Type="http://schemas.openxmlformats.org/officeDocument/2006/relationships/image" Target="../media/image119.wmf"/><Relationship Id="rId12" Type="http://schemas.openxmlformats.org/officeDocument/2006/relationships/image" Target="../media/image124.wmf"/><Relationship Id="rId2" Type="http://schemas.openxmlformats.org/officeDocument/2006/relationships/image" Target="../media/image7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8.wmf"/><Relationship Id="rId11" Type="http://schemas.openxmlformats.org/officeDocument/2006/relationships/image" Target="../media/image123.wmf"/><Relationship Id="rId5" Type="http://schemas.openxmlformats.org/officeDocument/2006/relationships/image" Target="../media/image117.wmf"/><Relationship Id="rId10" Type="http://schemas.openxmlformats.org/officeDocument/2006/relationships/image" Target="../media/image122.wmf"/><Relationship Id="rId4" Type="http://schemas.openxmlformats.org/officeDocument/2006/relationships/image" Target="../media/image70.wmf"/><Relationship Id="rId9" Type="http://schemas.openxmlformats.org/officeDocument/2006/relationships/image" Target="../media/image121.wmf"/><Relationship Id="rId14" Type="http://schemas.openxmlformats.org/officeDocument/2006/relationships/image" Target="../media/image89.wm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EDC16688-1E09-477F-8EA2-A1B22D8F87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993900"/>
            <a:ext cx="6324600" cy="17399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ffectLst/>
              </a:rPr>
              <a:t>Proving Triangles Congruent</a:t>
            </a:r>
          </a:p>
        </p:txBody>
      </p:sp>
      <p:sp>
        <p:nvSpPr>
          <p:cNvPr id="7171" name="AutoShape 7">
            <a:extLst>
              <a:ext uri="{FF2B5EF4-FFF2-40B4-BE49-F238E27FC236}">
                <a16:creationId xmlns:a16="http://schemas.microsoft.com/office/drawing/2014/main" id="{5FE9890A-8640-4A8B-AAE9-96E842636397}"/>
              </a:ext>
            </a:extLst>
          </p:cNvPr>
          <p:cNvSpPr>
            <a:spLocks noChangeArrowheads="1"/>
          </p:cNvSpPr>
          <p:nvPr/>
        </p:nvSpPr>
        <p:spPr bwMode="auto">
          <a:xfrm rot="-1686904">
            <a:off x="685800" y="4572000"/>
            <a:ext cx="1219200" cy="1905000"/>
          </a:xfrm>
          <a:prstGeom prst="rtTriangle">
            <a:avLst/>
          </a:prstGeom>
          <a:solidFill>
            <a:schemeClr val="folHlink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AutoShape 8">
            <a:extLst>
              <a:ext uri="{FF2B5EF4-FFF2-40B4-BE49-F238E27FC236}">
                <a16:creationId xmlns:a16="http://schemas.microsoft.com/office/drawing/2014/main" id="{128B912A-525D-4C56-AA4F-EA336D6CF651}"/>
              </a:ext>
            </a:extLst>
          </p:cNvPr>
          <p:cNvSpPr>
            <a:spLocks noChangeArrowheads="1"/>
          </p:cNvSpPr>
          <p:nvPr/>
        </p:nvSpPr>
        <p:spPr bwMode="auto">
          <a:xfrm rot="-6369069">
            <a:off x="6667500" y="266700"/>
            <a:ext cx="1219200" cy="1905000"/>
          </a:xfrm>
          <a:prstGeom prst="rtTriangle">
            <a:avLst/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7A3FE60-5C8A-4ED7-9277-ECD7B0015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The side </a:t>
            </a:r>
            <a:r>
              <a:rPr lang="en-US" altLang="en-US" sz="3600">
                <a:solidFill>
                  <a:schemeClr val="tx2"/>
                </a:solidFill>
              </a:rPr>
              <a:t>between</a:t>
            </a:r>
            <a:r>
              <a:rPr lang="en-US" altLang="en-US" sz="3600"/>
              <a:t> two angles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BAFCE9A-FAB8-4BAE-BA5C-4BB4FC4B9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Side</a:t>
            </a:r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9EE6D52E-90E6-41F3-A832-E506D8AFB1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775" y="2103438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Bitmap Image" r:id="rId3" imgW="2580952" imgH="3352381" progId="Paint.Picture">
                  <p:embed/>
                </p:oleObj>
              </mc:Choice>
              <mc:Fallback>
                <p:oleObj name="Bitmap Image" r:id="rId3" imgW="2580952" imgH="3352381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103438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3" name="Line 5">
            <a:extLst>
              <a:ext uri="{FF2B5EF4-FFF2-40B4-BE49-F238E27FC236}">
                <a16:creationId xmlns:a16="http://schemas.microsoft.com/office/drawing/2014/main" id="{1E742400-EB9B-4A62-9157-9EB771E3FB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600" y="3398838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B8EFDEFB-5DC5-45AE-8CAC-D7507CBC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0" y="4618038"/>
            <a:ext cx="619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GI</a:t>
            </a:r>
          </a:p>
        </p:txBody>
      </p:sp>
      <p:graphicFrame>
        <p:nvGraphicFramePr>
          <p:cNvPr id="16391" name="Object 12">
            <a:extLst>
              <a:ext uri="{FF2B5EF4-FFF2-40B4-BE49-F238E27FC236}">
                <a16:creationId xmlns:a16="http://schemas.microsoft.com/office/drawing/2014/main" id="{C6D81A1F-698D-46E5-91C3-74F9C41C9B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2027238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name="Bitmap Image" r:id="rId5" imgW="2580952" imgH="3352381" progId="Paint.Picture">
                  <p:embed/>
                </p:oleObj>
              </mc:Choice>
              <mc:Fallback>
                <p:oleObj name="Bitmap Image" r:id="rId5" imgW="2580952" imgH="3352381" progId="Paint.Picture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2027238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1">
            <a:extLst>
              <a:ext uri="{FF2B5EF4-FFF2-40B4-BE49-F238E27FC236}">
                <a16:creationId xmlns:a16="http://schemas.microsoft.com/office/drawing/2014/main" id="{F8109715-3EF7-4BDD-A349-C036F328D0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56000" y="2103438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name="Bitmap Image" r:id="rId6" imgW="2580952" imgH="3352381" progId="Paint.Picture">
                  <p:embed/>
                </p:oleObj>
              </mc:Choice>
              <mc:Fallback>
                <p:oleObj name="Bitmap Image" r:id="rId6" imgW="2580952" imgH="3352381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2103438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170" name="Group 42">
            <a:extLst>
              <a:ext uri="{FF2B5EF4-FFF2-40B4-BE49-F238E27FC236}">
                <a16:creationId xmlns:a16="http://schemas.microsoft.com/office/drawing/2014/main" id="{FD2D84E9-2530-4343-99FA-69E7673AD5FC}"/>
              </a:ext>
            </a:extLst>
          </p:cNvPr>
          <p:cNvGrpSpPr>
            <a:grpSpLocks/>
          </p:cNvGrpSpPr>
          <p:nvPr/>
        </p:nvGrpSpPr>
        <p:grpSpPr bwMode="auto">
          <a:xfrm>
            <a:off x="4318000" y="2941638"/>
            <a:ext cx="457200" cy="304800"/>
            <a:chOff x="2736" y="2064"/>
            <a:chExt cx="288" cy="192"/>
          </a:xfrm>
        </p:grpSpPr>
        <p:sp>
          <p:nvSpPr>
            <p:cNvPr id="16420" name="Line 14">
              <a:extLst>
                <a:ext uri="{FF2B5EF4-FFF2-40B4-BE49-F238E27FC236}">
                  <a16:creationId xmlns:a16="http://schemas.microsoft.com/office/drawing/2014/main" id="{E3F9E700-AE46-4ED5-B74E-891D304042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32" y="2160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5">
              <a:extLst>
                <a:ext uri="{FF2B5EF4-FFF2-40B4-BE49-F238E27FC236}">
                  <a16:creationId xmlns:a16="http://schemas.microsoft.com/office/drawing/2014/main" id="{D7FF55FC-62D1-4FA8-9966-28AFB7564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064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6">
              <a:extLst>
                <a:ext uri="{FF2B5EF4-FFF2-40B4-BE49-F238E27FC236}">
                  <a16:creationId xmlns:a16="http://schemas.microsoft.com/office/drawing/2014/main" id="{F8663111-F08C-4A29-9F7D-D3E8A30DBF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2112"/>
              <a:ext cx="192" cy="9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8" name="Line 20">
            <a:extLst>
              <a:ext uri="{FF2B5EF4-FFF2-40B4-BE49-F238E27FC236}">
                <a16:creationId xmlns:a16="http://schemas.microsoft.com/office/drawing/2014/main" id="{3C3F7B77-8216-4917-9404-9D1B146EF76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37400" y="3779838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671E5B4E-AEE2-4244-8E69-C2C83C8303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703638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Arc 22">
            <a:extLst>
              <a:ext uri="{FF2B5EF4-FFF2-40B4-BE49-F238E27FC236}">
                <a16:creationId xmlns:a16="http://schemas.microsoft.com/office/drawing/2014/main" id="{AF6A2BCE-723B-405F-8A0B-54761CAFC211}"/>
              </a:ext>
            </a:extLst>
          </p:cNvPr>
          <p:cNvSpPr>
            <a:spLocks/>
          </p:cNvSpPr>
          <p:nvPr/>
        </p:nvSpPr>
        <p:spPr bwMode="auto">
          <a:xfrm>
            <a:off x="965200" y="3779838"/>
            <a:ext cx="3810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Arc 23">
            <a:extLst>
              <a:ext uri="{FF2B5EF4-FFF2-40B4-BE49-F238E27FC236}">
                <a16:creationId xmlns:a16="http://schemas.microsoft.com/office/drawing/2014/main" id="{25704AEA-B392-4D0B-A736-94AB591CA902}"/>
              </a:ext>
            </a:extLst>
          </p:cNvPr>
          <p:cNvSpPr>
            <a:spLocks/>
          </p:cNvSpPr>
          <p:nvPr/>
        </p:nvSpPr>
        <p:spPr bwMode="auto">
          <a:xfrm flipV="1">
            <a:off x="3860800" y="2789238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Arc 24">
            <a:extLst>
              <a:ext uri="{FF2B5EF4-FFF2-40B4-BE49-F238E27FC236}">
                <a16:creationId xmlns:a16="http://schemas.microsoft.com/office/drawing/2014/main" id="{C3DCA1A6-F69E-4EEA-86A1-26A47E104AFB}"/>
              </a:ext>
            </a:extLst>
          </p:cNvPr>
          <p:cNvSpPr>
            <a:spLocks/>
          </p:cNvSpPr>
          <p:nvPr/>
        </p:nvSpPr>
        <p:spPr bwMode="auto">
          <a:xfrm flipH="1">
            <a:off x="7442200" y="3322638"/>
            <a:ext cx="76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rc 25">
            <a:extLst>
              <a:ext uri="{FF2B5EF4-FFF2-40B4-BE49-F238E27FC236}">
                <a16:creationId xmlns:a16="http://schemas.microsoft.com/office/drawing/2014/main" id="{9C2F479A-27D9-45D6-A214-C6F7331996E0}"/>
              </a:ext>
            </a:extLst>
          </p:cNvPr>
          <p:cNvSpPr>
            <a:spLocks/>
          </p:cNvSpPr>
          <p:nvPr/>
        </p:nvSpPr>
        <p:spPr bwMode="auto">
          <a:xfrm flipV="1">
            <a:off x="889000" y="2789238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26">
            <a:extLst>
              <a:ext uri="{FF2B5EF4-FFF2-40B4-BE49-F238E27FC236}">
                <a16:creationId xmlns:a16="http://schemas.microsoft.com/office/drawing/2014/main" id="{78B9CB12-15C7-41C5-B65A-994F40634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14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7">
            <a:extLst>
              <a:ext uri="{FF2B5EF4-FFF2-40B4-BE49-F238E27FC236}">
                <a16:creationId xmlns:a16="http://schemas.microsoft.com/office/drawing/2014/main" id="{BBE4A819-D256-46DC-997B-95B946A8C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2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8">
            <a:extLst>
              <a:ext uri="{FF2B5EF4-FFF2-40B4-BE49-F238E27FC236}">
                <a16:creationId xmlns:a16="http://schemas.microsoft.com/office/drawing/2014/main" id="{C7435F52-FDD2-4DB2-86CB-4C48027111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17600" y="3703638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9">
            <a:extLst>
              <a:ext uri="{FF2B5EF4-FFF2-40B4-BE49-F238E27FC236}">
                <a16:creationId xmlns:a16="http://schemas.microsoft.com/office/drawing/2014/main" id="{CEFC755B-7078-459C-B154-A5B881B09A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4750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0">
            <a:extLst>
              <a:ext uri="{FF2B5EF4-FFF2-40B4-BE49-F238E27FC236}">
                <a16:creationId xmlns:a16="http://schemas.microsoft.com/office/drawing/2014/main" id="{150E3CBC-08DB-4B7F-8132-1307D06FB3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5512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31">
            <a:extLst>
              <a:ext uri="{FF2B5EF4-FFF2-40B4-BE49-F238E27FC236}">
                <a16:creationId xmlns:a16="http://schemas.microsoft.com/office/drawing/2014/main" id="{035A6D54-D255-46F8-BB55-5B4A037B19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13600" y="33988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32">
            <a:extLst>
              <a:ext uri="{FF2B5EF4-FFF2-40B4-BE49-F238E27FC236}">
                <a16:creationId xmlns:a16="http://schemas.microsoft.com/office/drawing/2014/main" id="{2A63CE5F-9237-4953-9DAA-9370927B8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32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3">
            <a:extLst>
              <a:ext uri="{FF2B5EF4-FFF2-40B4-BE49-F238E27FC236}">
                <a16:creationId xmlns:a16="http://schemas.microsoft.com/office/drawing/2014/main" id="{28B5549D-EE76-424A-A1FA-ECD528605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7000" y="2789238"/>
            <a:ext cx="1524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Arc 34">
            <a:extLst>
              <a:ext uri="{FF2B5EF4-FFF2-40B4-BE49-F238E27FC236}">
                <a16:creationId xmlns:a16="http://schemas.microsoft.com/office/drawing/2014/main" id="{94B40B06-4E6B-4C22-B53A-669CB518571E}"/>
              </a:ext>
            </a:extLst>
          </p:cNvPr>
          <p:cNvSpPr>
            <a:spLocks/>
          </p:cNvSpPr>
          <p:nvPr/>
        </p:nvSpPr>
        <p:spPr bwMode="auto">
          <a:xfrm flipH="1">
            <a:off x="4699000" y="3398838"/>
            <a:ext cx="76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35">
            <a:extLst>
              <a:ext uri="{FF2B5EF4-FFF2-40B4-BE49-F238E27FC236}">
                <a16:creationId xmlns:a16="http://schemas.microsoft.com/office/drawing/2014/main" id="{3BA616C4-ED91-4848-8208-B63B8FFF75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0400" y="35512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6">
            <a:extLst>
              <a:ext uri="{FF2B5EF4-FFF2-40B4-BE49-F238E27FC236}">
                <a16:creationId xmlns:a16="http://schemas.microsoft.com/office/drawing/2014/main" id="{20AE29C4-C3DA-47A2-A2A4-FB26C40EA9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0400" y="36274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7">
            <a:extLst>
              <a:ext uri="{FF2B5EF4-FFF2-40B4-BE49-F238E27FC236}">
                <a16:creationId xmlns:a16="http://schemas.microsoft.com/office/drawing/2014/main" id="{98094068-55A7-442E-AA72-08856A167D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70400" y="3475038"/>
            <a:ext cx="3810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Arc 38">
            <a:extLst>
              <a:ext uri="{FF2B5EF4-FFF2-40B4-BE49-F238E27FC236}">
                <a16:creationId xmlns:a16="http://schemas.microsoft.com/office/drawing/2014/main" id="{37E25EA6-6841-4DED-9FEE-96AF56C2116A}"/>
              </a:ext>
            </a:extLst>
          </p:cNvPr>
          <p:cNvSpPr>
            <a:spLocks/>
          </p:cNvSpPr>
          <p:nvPr/>
        </p:nvSpPr>
        <p:spPr bwMode="auto">
          <a:xfrm>
            <a:off x="6680200" y="3779838"/>
            <a:ext cx="3810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39">
            <a:extLst>
              <a:ext uri="{FF2B5EF4-FFF2-40B4-BE49-F238E27FC236}">
                <a16:creationId xmlns:a16="http://schemas.microsoft.com/office/drawing/2014/main" id="{3A92BA3D-0B1C-4BE1-BE83-83E522B605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2600" y="3703638"/>
            <a:ext cx="7620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8" name="Text Box 40">
            <a:extLst>
              <a:ext uri="{FF2B5EF4-FFF2-40B4-BE49-F238E27FC236}">
                <a16:creationId xmlns:a16="http://schemas.microsoft.com/office/drawing/2014/main" id="{4E164A2A-3B44-4C21-B89B-33E3E22E1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00" y="4694238"/>
            <a:ext cx="650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HI</a:t>
            </a:r>
          </a:p>
        </p:txBody>
      </p:sp>
      <p:sp>
        <p:nvSpPr>
          <p:cNvPr id="48169" name="Text Box 41">
            <a:extLst>
              <a:ext uri="{FF2B5EF4-FFF2-40B4-BE49-F238E27FC236}">
                <a16:creationId xmlns:a16="http://schemas.microsoft.com/office/drawing/2014/main" id="{C4108719-2550-482F-AC81-B2406BEB4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3600" y="4618038"/>
            <a:ext cx="698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GH</a:t>
            </a:r>
          </a:p>
        </p:txBody>
      </p:sp>
      <p:sp>
        <p:nvSpPr>
          <p:cNvPr id="14368" name="Line 43">
            <a:extLst>
              <a:ext uri="{FF2B5EF4-FFF2-40B4-BE49-F238E27FC236}">
                <a16:creationId xmlns:a16="http://schemas.microsoft.com/office/drawing/2014/main" id="{FFFBAC83-9AD2-4861-9C11-D69222C5E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0000" y="46180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44">
            <a:extLst>
              <a:ext uri="{FF2B5EF4-FFF2-40B4-BE49-F238E27FC236}">
                <a16:creationId xmlns:a16="http://schemas.microsoft.com/office/drawing/2014/main" id="{FC07D653-BD4E-4137-8F8E-F3B0FF9788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5600" y="46942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45">
            <a:extLst>
              <a:ext uri="{FF2B5EF4-FFF2-40B4-BE49-F238E27FC236}">
                <a16:creationId xmlns:a16="http://schemas.microsoft.com/office/drawing/2014/main" id="{E0C7A2D5-A93D-4A6D-8FCD-A1149F913DC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9800" y="46180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56E306D4-491F-49BC-AD13-CE02628C3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888" y="5564188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This combo is called </a:t>
            </a:r>
          </a:p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FF0000"/>
                </a:solidFill>
              </a:rPr>
              <a:t>angle-side-angle, </a:t>
            </a:r>
            <a:r>
              <a:rPr lang="en-US" altLang="en-US" sz="3600"/>
              <a:t>or just </a:t>
            </a:r>
            <a:r>
              <a:rPr lang="en-US" altLang="en-US" sz="3600">
                <a:solidFill>
                  <a:schemeClr val="tx2"/>
                </a:solidFill>
              </a:rPr>
              <a:t>ASA.</a:t>
            </a:r>
            <a:endParaRPr lang="en-US" altLang="en-US" sz="3600"/>
          </a:p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68" grpId="0"/>
      <p:bldP spid="48169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884330AF-86DE-4AD3-88FB-09A97D34F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4953000" cy="3306763"/>
          </a:xfrm>
          <a:prstGeom prst="rect">
            <a:avLst/>
          </a:prstGeom>
          <a:solidFill>
            <a:srgbClr val="E6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Name the </a:t>
            </a:r>
            <a:r>
              <a:rPr lang="en-US" altLang="en-US" sz="2800">
                <a:solidFill>
                  <a:schemeClr val="tx2"/>
                </a:solidFill>
              </a:rPr>
              <a:t>included</a:t>
            </a:r>
            <a:r>
              <a:rPr lang="en-US" altLang="en-US" sz="2800"/>
              <a:t> side: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Y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E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chemeClr val="folHlink"/>
                </a:solidFill>
              </a:rPr>
              <a:t>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S and </a:t>
            </a:r>
            <a:r>
              <a:rPr lang="en-US" altLang="en-US" sz="2800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folHlink"/>
                </a:solidFill>
              </a:rPr>
              <a:t>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folHlink"/>
              </a:solidFill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FF291216-6BF2-4D92-850E-CFE5BEB9F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Side</a:t>
            </a:r>
          </a:p>
        </p:txBody>
      </p:sp>
      <p:grpSp>
        <p:nvGrpSpPr>
          <p:cNvPr id="17412" name="Group 5">
            <a:extLst>
              <a:ext uri="{FF2B5EF4-FFF2-40B4-BE49-F238E27FC236}">
                <a16:creationId xmlns:a16="http://schemas.microsoft.com/office/drawing/2014/main" id="{236AE8B3-D984-4874-A30F-7A178C8A02E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438400"/>
            <a:ext cx="1150938" cy="2378075"/>
            <a:chOff x="3329" y="2246"/>
            <a:chExt cx="725" cy="1498"/>
          </a:xfrm>
        </p:grpSpPr>
        <p:sp>
          <p:nvSpPr>
            <p:cNvPr id="17420" name="AutoShape 6">
              <a:extLst>
                <a:ext uri="{FF2B5EF4-FFF2-40B4-BE49-F238E27FC236}">
                  <a16:creationId xmlns:a16="http://schemas.microsoft.com/office/drawing/2014/main" id="{E51060A9-970C-4A7E-8335-93332E0D45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92" y="2750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421" name="Text Box 7">
              <a:extLst>
                <a:ext uri="{FF2B5EF4-FFF2-40B4-BE49-F238E27FC236}">
                  <a16:creationId xmlns:a16="http://schemas.microsoft.com/office/drawing/2014/main" id="{86A9AB96-E4A6-4FBF-90E2-2935D73FE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49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7422" name="Text Box 8">
              <a:extLst>
                <a:ext uri="{FF2B5EF4-FFF2-40B4-BE49-F238E27FC236}">
                  <a16:creationId xmlns:a16="http://schemas.microsoft.com/office/drawing/2014/main" id="{3D7ED222-96DE-4559-B160-FBC277C95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49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7423" name="Text Box 9">
              <a:extLst>
                <a:ext uri="{FF2B5EF4-FFF2-40B4-BE49-F238E27FC236}">
                  <a16:creationId xmlns:a16="http://schemas.microsoft.com/office/drawing/2014/main" id="{A00F3258-A8F3-48C1-87FE-CD6EFDC78D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46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9162" name="Text Box 10">
            <a:extLst>
              <a:ext uri="{FF2B5EF4-FFF2-40B4-BE49-F238E27FC236}">
                <a16:creationId xmlns:a16="http://schemas.microsoft.com/office/drawing/2014/main" id="{A72BF8B1-53F4-4D6D-BF24-B5E691FAB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24200"/>
            <a:ext cx="631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YE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63" name="Text Box 11">
            <a:extLst>
              <a:ext uri="{FF2B5EF4-FFF2-40B4-BE49-F238E27FC236}">
                <a16:creationId xmlns:a16="http://schemas.microsoft.com/office/drawing/2014/main" id="{844D7197-ABE0-4CCC-946E-9076AC0E6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652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ES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64" name="Text Box 12">
            <a:extLst>
              <a:ext uri="{FF2B5EF4-FFF2-40B4-BE49-F238E27FC236}">
                <a16:creationId xmlns:a16="http://schemas.microsoft.com/office/drawing/2014/main" id="{4B563E48-CD8C-4C2B-A2A0-BE06DFAD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343400"/>
            <a:ext cx="65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SY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49171" name="Line 19">
            <a:extLst>
              <a:ext uri="{FF2B5EF4-FFF2-40B4-BE49-F238E27FC236}">
                <a16:creationId xmlns:a16="http://schemas.microsoft.com/office/drawing/2014/main" id="{6567B0D8-95B8-485B-AC43-E8BF49536AC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1242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>
            <a:extLst>
              <a:ext uri="{FF2B5EF4-FFF2-40B4-BE49-F238E27FC236}">
                <a16:creationId xmlns:a16="http://schemas.microsoft.com/office/drawing/2014/main" id="{9EAC08E0-2E2C-49E0-B05C-4E242F855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100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F0BBCC95-6419-4030-A3C3-A33EE398A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196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40">
            <a:extLst>
              <a:ext uri="{FF2B5EF4-FFF2-40B4-BE49-F238E27FC236}">
                <a16:creationId xmlns:a16="http://schemas.microsoft.com/office/drawing/2014/main" id="{4FFFC8B3-2DDB-4C4B-998B-6FA50F411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5029200"/>
            <a:ext cx="2514600" cy="1204913"/>
          </a:xfrm>
          <a:prstGeom prst="wedgeRoundRectCallout">
            <a:avLst>
              <a:gd name="adj1" fmla="val 42958"/>
              <a:gd name="adj2" fmla="val 839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folHlink"/>
                </a:solidFill>
              </a:rPr>
              <a:t>The other two sides are the NON-INCLUDED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/>
      <p:bldP spid="49163" grpId="0"/>
      <p:bldP spid="4916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34C6FAC-C6B0-4167-A26B-933AF92DC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Angle-Side-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Angle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(ASA)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53EE95D-8A6B-44BF-9701-0A1D4AED71F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F9E3936-30F2-4181-AA3D-523ADE35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3" y="1851025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B8158245-8073-4CC9-8550-1C74DCABB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22700"/>
            <a:ext cx="3581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</a:t>
            </a:r>
            <a:r>
              <a:rPr lang="en-US" altLang="en-US" sz="3600" b="1">
                <a:solidFill>
                  <a:schemeClr val="folHlink"/>
                </a:solidFill>
              </a:rPr>
              <a:t>A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AB </a:t>
            </a:r>
            <a:r>
              <a:rPr lang="en-US" altLang="en-US" sz="3600" b="1">
                <a:sym typeface="Symbol" panose="05050102010706020507" pitchFamily="18" charset="2"/>
              </a:rPr>
              <a:t>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DE</a:t>
            </a:r>
            <a:endParaRPr lang="en-US" altLang="en-US" sz="3600" b="1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/>
              <a:t> </a:t>
            </a:r>
            <a:r>
              <a:rPr lang="en-US" altLang="en-US" sz="3600" b="1">
                <a:solidFill>
                  <a:schemeClr val="folHlink"/>
                </a:solidFill>
              </a:rPr>
              <a:t>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E</a:t>
            </a:r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2A6E151C-1DD4-4D89-91BC-4D1F9F990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212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BFDD1166-CD33-4222-B15D-C940D0D81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450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18440" name="AutoShape 8">
            <a:extLst>
              <a:ext uri="{FF2B5EF4-FFF2-40B4-BE49-F238E27FC236}">
                <a16:creationId xmlns:a16="http://schemas.microsoft.com/office/drawing/2014/main" id="{6620E603-F839-44CE-BBBF-182E9768B7D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71700" y="20066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BD605E9D-FC3D-4A42-B28A-236AD7499FF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52663" y="20431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520A0FE7-2E9C-4FE6-817E-0A99899B05D1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7775" y="21177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AB9AA50B-0D7B-44CF-B297-A27EBDBC62F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1900" y="22574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40F65405-6AB1-4AEC-878E-2B3C3C63406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81263" y="24130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folHlink"/>
              </a:solidFill>
            </a:endParaRPr>
          </a:p>
        </p:txBody>
      </p:sp>
      <p:grpSp>
        <p:nvGrpSpPr>
          <p:cNvPr id="18445" name="Group 13">
            <a:extLst>
              <a:ext uri="{FF2B5EF4-FFF2-40B4-BE49-F238E27FC236}">
                <a16:creationId xmlns:a16="http://schemas.microsoft.com/office/drawing/2014/main" id="{BC2D2FF6-378B-454D-BBDF-5A31C56A2CF5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32050" y="2495550"/>
            <a:ext cx="1339850" cy="966788"/>
            <a:chOff x="4105" y="2050"/>
            <a:chExt cx="584" cy="370"/>
          </a:xfrm>
        </p:grpSpPr>
        <p:sp>
          <p:nvSpPr>
            <p:cNvPr id="18485" name="Line 14">
              <a:extLst>
                <a:ext uri="{FF2B5EF4-FFF2-40B4-BE49-F238E27FC236}">
                  <a16:creationId xmlns:a16="http://schemas.microsoft.com/office/drawing/2014/main" id="{BB5EF461-ADEF-466B-AF27-99E455F983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15">
              <a:extLst>
                <a:ext uri="{FF2B5EF4-FFF2-40B4-BE49-F238E27FC236}">
                  <a16:creationId xmlns:a16="http://schemas.microsoft.com/office/drawing/2014/main" id="{DD02FA15-FAD6-491B-BC17-031678806B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16">
              <a:extLst>
                <a:ext uri="{FF2B5EF4-FFF2-40B4-BE49-F238E27FC236}">
                  <a16:creationId xmlns:a16="http://schemas.microsoft.com/office/drawing/2014/main" id="{D9C5566C-1FD0-4864-AC7E-BD36A8C0BE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6" name="Rectangle 17">
            <a:extLst>
              <a:ext uri="{FF2B5EF4-FFF2-40B4-BE49-F238E27FC236}">
                <a16:creationId xmlns:a16="http://schemas.microsoft.com/office/drawing/2014/main" id="{CCD76079-A13C-4E3B-8836-A61013D48EAB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27450" y="34480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8447" name="Rectangle 18">
            <a:extLst>
              <a:ext uri="{FF2B5EF4-FFF2-40B4-BE49-F238E27FC236}">
                <a16:creationId xmlns:a16="http://schemas.microsoft.com/office/drawing/2014/main" id="{FBD87739-022E-490E-807B-22B7AA5452F9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54313" y="21669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8448" name="Rectangle 19">
            <a:extLst>
              <a:ext uri="{FF2B5EF4-FFF2-40B4-BE49-F238E27FC236}">
                <a16:creationId xmlns:a16="http://schemas.microsoft.com/office/drawing/2014/main" id="{3F50BF73-921B-4163-9D52-74FA7A2DF8F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33600" y="3157538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8449" name="Rectangle 20">
            <a:extLst>
              <a:ext uri="{FF2B5EF4-FFF2-40B4-BE49-F238E27FC236}">
                <a16:creationId xmlns:a16="http://schemas.microsoft.com/office/drawing/2014/main" id="{A698CF9E-2DBF-4764-854E-8F8AC97F846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86000" y="32527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8450" name="Rectangle 21">
            <a:extLst>
              <a:ext uri="{FF2B5EF4-FFF2-40B4-BE49-F238E27FC236}">
                <a16:creationId xmlns:a16="http://schemas.microsoft.com/office/drawing/2014/main" id="{5FCA0A88-40F0-4A7A-8EE5-9123B386091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67138" y="346233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8451" name="Rectangle 22">
            <a:extLst>
              <a:ext uri="{FF2B5EF4-FFF2-40B4-BE49-F238E27FC236}">
                <a16:creationId xmlns:a16="http://schemas.microsoft.com/office/drawing/2014/main" id="{A7022CA5-C243-42A2-9715-494E707A9509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71913" y="34512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8452" name="Line 23">
            <a:extLst>
              <a:ext uri="{FF2B5EF4-FFF2-40B4-BE49-F238E27FC236}">
                <a16:creationId xmlns:a16="http://schemas.microsoft.com/office/drawing/2014/main" id="{F2F88D29-2D18-415A-A386-38683AFDE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9210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AutoShape 24">
            <a:extLst>
              <a:ext uri="{FF2B5EF4-FFF2-40B4-BE49-F238E27FC236}">
                <a16:creationId xmlns:a16="http://schemas.microsoft.com/office/drawing/2014/main" id="{DF20381A-93F4-44C0-97D2-CBA47472AEA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930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Rectangle 25">
            <a:extLst>
              <a:ext uri="{FF2B5EF4-FFF2-40B4-BE49-F238E27FC236}">
                <a16:creationId xmlns:a16="http://schemas.microsoft.com/office/drawing/2014/main" id="{440EE1C7-2CF2-4018-9E8F-46A86B71B17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43400" y="25923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55" name="Rectangle 26">
            <a:extLst>
              <a:ext uri="{FF2B5EF4-FFF2-40B4-BE49-F238E27FC236}">
                <a16:creationId xmlns:a16="http://schemas.microsoft.com/office/drawing/2014/main" id="{6D3A9FC6-8678-4900-BA47-A7355069DC93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0413" y="2503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56" name="Rectangle 27">
            <a:extLst>
              <a:ext uri="{FF2B5EF4-FFF2-40B4-BE49-F238E27FC236}">
                <a16:creationId xmlns:a16="http://schemas.microsoft.com/office/drawing/2014/main" id="{95A3F5D9-1EB8-43A0-AA7C-85EA93319A3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13275" y="26368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57" name="Rectangle 28">
            <a:extLst>
              <a:ext uri="{FF2B5EF4-FFF2-40B4-BE49-F238E27FC236}">
                <a16:creationId xmlns:a16="http://schemas.microsoft.com/office/drawing/2014/main" id="{61BB6B5B-3600-47A8-A611-CDE909D50FDE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60900" y="27733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58" name="Line 29">
            <a:extLst>
              <a:ext uri="{FF2B5EF4-FFF2-40B4-BE49-F238E27FC236}">
                <a16:creationId xmlns:a16="http://schemas.microsoft.com/office/drawing/2014/main" id="{AA2599F0-A5B2-47D9-86DE-BE41D5FC9184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783138" y="2622550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30">
            <a:extLst>
              <a:ext uri="{FF2B5EF4-FFF2-40B4-BE49-F238E27FC236}">
                <a16:creationId xmlns:a16="http://schemas.microsoft.com/office/drawing/2014/main" id="{C7572562-BE91-4B69-BB54-57CF99725925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35538" y="3352800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31">
            <a:extLst>
              <a:ext uri="{FF2B5EF4-FFF2-40B4-BE49-F238E27FC236}">
                <a16:creationId xmlns:a16="http://schemas.microsoft.com/office/drawing/2014/main" id="{A8BB48F9-0494-49D2-9BBD-0B25608FBCFA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27613" y="2405063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Rectangle 32">
            <a:extLst>
              <a:ext uri="{FF2B5EF4-FFF2-40B4-BE49-F238E27FC236}">
                <a16:creationId xmlns:a16="http://schemas.microsoft.com/office/drawing/2014/main" id="{485727B4-63E6-4BB3-BF73-571A45B7266E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5995988" y="29606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62" name="Rectangle 33">
            <a:extLst>
              <a:ext uri="{FF2B5EF4-FFF2-40B4-BE49-F238E27FC236}">
                <a16:creationId xmlns:a16="http://schemas.microsoft.com/office/drawing/2014/main" id="{C0822BCF-392C-4923-A484-503183191B6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25988" y="2311400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8463" name="Rectangle 34">
            <a:extLst>
              <a:ext uri="{FF2B5EF4-FFF2-40B4-BE49-F238E27FC236}">
                <a16:creationId xmlns:a16="http://schemas.microsoft.com/office/drawing/2014/main" id="{E04D7EC8-120C-49BA-9E33-EB50805A0E6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94238" y="3529013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8464" name="Rectangle 35">
            <a:extLst>
              <a:ext uri="{FF2B5EF4-FFF2-40B4-BE49-F238E27FC236}">
                <a16:creationId xmlns:a16="http://schemas.microsoft.com/office/drawing/2014/main" id="{CDC67963-B038-4BC5-AFE1-C4035F0798CB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48225" y="35798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8465" name="Rectangle 36">
            <a:extLst>
              <a:ext uri="{FF2B5EF4-FFF2-40B4-BE49-F238E27FC236}">
                <a16:creationId xmlns:a16="http://schemas.microsoft.com/office/drawing/2014/main" id="{829010EA-34E7-4F0A-AF83-2715C879454B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69025" y="2997200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8466" name="Arc 38">
            <a:extLst>
              <a:ext uri="{FF2B5EF4-FFF2-40B4-BE49-F238E27FC236}">
                <a16:creationId xmlns:a16="http://schemas.microsoft.com/office/drawing/2014/main" id="{DA08D358-78F7-45F8-8BED-603AB6B96832}"/>
              </a:ext>
            </a:extLst>
          </p:cNvPr>
          <p:cNvSpPr>
            <a:spLocks/>
          </p:cNvSpPr>
          <p:nvPr/>
        </p:nvSpPr>
        <p:spPr bwMode="auto">
          <a:xfrm>
            <a:off x="2514600" y="31496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Line 39">
            <a:extLst>
              <a:ext uri="{FF2B5EF4-FFF2-40B4-BE49-F238E27FC236}">
                <a16:creationId xmlns:a16="http://schemas.microsoft.com/office/drawing/2014/main" id="{04BE3CAC-1C88-496F-A99E-DFCB919980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3225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Arc 40">
            <a:extLst>
              <a:ext uri="{FF2B5EF4-FFF2-40B4-BE49-F238E27FC236}">
                <a16:creationId xmlns:a16="http://schemas.microsoft.com/office/drawing/2014/main" id="{1BC9C470-8B1E-45AD-85DA-6795CB93BFDC}"/>
              </a:ext>
            </a:extLst>
          </p:cNvPr>
          <p:cNvSpPr>
            <a:spLocks/>
          </p:cNvSpPr>
          <p:nvPr/>
        </p:nvSpPr>
        <p:spPr bwMode="auto">
          <a:xfrm>
            <a:off x="4953000" y="33020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Line 41">
            <a:extLst>
              <a:ext uri="{FF2B5EF4-FFF2-40B4-BE49-F238E27FC236}">
                <a16:creationId xmlns:a16="http://schemas.microsoft.com/office/drawing/2014/main" id="{1029C7D5-D63D-4599-A0B8-3BB2098A45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302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6" name="AutoShape 42">
            <a:extLst>
              <a:ext uri="{FF2B5EF4-FFF2-40B4-BE49-F238E27FC236}">
                <a16:creationId xmlns:a16="http://schemas.microsoft.com/office/drawing/2014/main" id="{385180B8-3585-4512-88A2-9BF6E3F86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5763" y="1601788"/>
            <a:ext cx="2722563" cy="1376362"/>
          </a:xfrm>
          <a:prstGeom prst="cloudCallout">
            <a:avLst>
              <a:gd name="adj1" fmla="val 8176"/>
              <a:gd name="adj2" fmla="val 189731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2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included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side</a:t>
            </a:r>
          </a:p>
        </p:txBody>
      </p:sp>
      <p:sp>
        <p:nvSpPr>
          <p:cNvPr id="18471" name="Arc 43">
            <a:extLst>
              <a:ext uri="{FF2B5EF4-FFF2-40B4-BE49-F238E27FC236}">
                <a16:creationId xmlns:a16="http://schemas.microsoft.com/office/drawing/2014/main" id="{C95AFA06-FD59-4E6B-9E6A-FFF6C8CFE282}"/>
              </a:ext>
            </a:extLst>
          </p:cNvPr>
          <p:cNvSpPr>
            <a:spLocks/>
          </p:cNvSpPr>
          <p:nvPr/>
        </p:nvSpPr>
        <p:spPr bwMode="auto">
          <a:xfrm flipV="1">
            <a:off x="2667000" y="2662238"/>
            <a:ext cx="304800" cy="106362"/>
          </a:xfrm>
          <a:custGeom>
            <a:avLst/>
            <a:gdLst>
              <a:gd name="T0" fmla="*/ 0 w 21600"/>
              <a:gd name="T1" fmla="*/ 0 h 30490"/>
              <a:gd name="T2" fmla="*/ 2147483646 w 21600"/>
              <a:gd name="T3" fmla="*/ 2147483646 h 30490"/>
              <a:gd name="T4" fmla="*/ 0 w 21600"/>
              <a:gd name="T5" fmla="*/ 2147483646 h 304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Line 44">
            <a:extLst>
              <a:ext uri="{FF2B5EF4-FFF2-40B4-BE49-F238E27FC236}">
                <a16:creationId xmlns:a16="http://schemas.microsoft.com/office/drawing/2014/main" id="{6E303889-7528-474C-AF7B-59BBC8CA9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6924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45">
            <a:extLst>
              <a:ext uri="{FF2B5EF4-FFF2-40B4-BE49-F238E27FC236}">
                <a16:creationId xmlns:a16="http://schemas.microsoft.com/office/drawing/2014/main" id="{AD45C35D-F197-4F9A-92CD-799B0478A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3700" y="2717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Arc 46">
            <a:extLst>
              <a:ext uri="{FF2B5EF4-FFF2-40B4-BE49-F238E27FC236}">
                <a16:creationId xmlns:a16="http://schemas.microsoft.com/office/drawing/2014/main" id="{34EFE585-2470-4E0D-89D6-E655E8254AC2}"/>
              </a:ext>
            </a:extLst>
          </p:cNvPr>
          <p:cNvSpPr>
            <a:spLocks/>
          </p:cNvSpPr>
          <p:nvPr/>
        </p:nvSpPr>
        <p:spPr bwMode="auto">
          <a:xfrm flipV="1">
            <a:off x="4876800" y="2768600"/>
            <a:ext cx="304800" cy="106363"/>
          </a:xfrm>
          <a:custGeom>
            <a:avLst/>
            <a:gdLst>
              <a:gd name="T0" fmla="*/ 0 w 21600"/>
              <a:gd name="T1" fmla="*/ 0 h 30490"/>
              <a:gd name="T2" fmla="*/ 2147483646 w 21600"/>
              <a:gd name="T3" fmla="*/ 2147483646 h 30490"/>
              <a:gd name="T4" fmla="*/ 0 w 21600"/>
              <a:gd name="T5" fmla="*/ 2147483646 h 304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</a:path>
              <a:path w="21600" h="304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65"/>
                  <a:pt x="20947" y="27696"/>
                  <a:pt x="19685" y="304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Line 47">
            <a:extLst>
              <a:ext uri="{FF2B5EF4-FFF2-40B4-BE49-F238E27FC236}">
                <a16:creationId xmlns:a16="http://schemas.microsoft.com/office/drawing/2014/main" id="{438D22DA-8183-4EDA-BDA8-13BD5A925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798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8">
            <a:extLst>
              <a:ext uri="{FF2B5EF4-FFF2-40B4-BE49-F238E27FC236}">
                <a16:creationId xmlns:a16="http://schemas.microsoft.com/office/drawing/2014/main" id="{953E56E5-8447-489E-8606-16674028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798763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1" name="Line 49">
            <a:extLst>
              <a:ext uri="{FF2B5EF4-FFF2-40B4-BE49-F238E27FC236}">
                <a16:creationId xmlns:a16="http://schemas.microsoft.com/office/drawing/2014/main" id="{6D6E656B-6207-4D62-9549-CC64C13D7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5974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50">
            <a:extLst>
              <a:ext uri="{FF2B5EF4-FFF2-40B4-BE49-F238E27FC236}">
                <a16:creationId xmlns:a16="http://schemas.microsoft.com/office/drawing/2014/main" id="{079CF093-FB4B-4701-91A5-3A532472B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5974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51">
            <a:extLst>
              <a:ext uri="{FF2B5EF4-FFF2-40B4-BE49-F238E27FC236}">
                <a16:creationId xmlns:a16="http://schemas.microsoft.com/office/drawing/2014/main" id="{41224F1E-AB14-403A-84DF-31D4280F99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073400"/>
            <a:ext cx="228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96" name="Text Box 52">
            <a:extLst>
              <a:ext uri="{FF2B5EF4-FFF2-40B4-BE49-F238E27FC236}">
                <a16:creationId xmlns:a16="http://schemas.microsoft.com/office/drawing/2014/main" id="{22DA33B5-85D5-4F22-B475-524E8D8B9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114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  <p:sp>
        <p:nvSpPr>
          <p:cNvPr id="57397" name="Text Box 53">
            <a:extLst>
              <a:ext uri="{FF2B5EF4-FFF2-40B4-BE49-F238E27FC236}">
                <a16:creationId xmlns:a16="http://schemas.microsoft.com/office/drawing/2014/main" id="{0E9B5D87-003E-4341-80AF-24D4B67E1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448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57398" name="Text Box 54">
            <a:extLst>
              <a:ext uri="{FF2B5EF4-FFF2-40B4-BE49-F238E27FC236}">
                <a16:creationId xmlns:a16="http://schemas.microsoft.com/office/drawing/2014/main" id="{EAD22D2A-D839-4173-BDD7-BD6BADBF8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306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  <p:sp>
        <p:nvSpPr>
          <p:cNvPr id="55" name="AutoShape 57">
            <a:extLst>
              <a:ext uri="{FF2B5EF4-FFF2-40B4-BE49-F238E27FC236}">
                <a16:creationId xmlns:a16="http://schemas.microsoft.com/office/drawing/2014/main" id="{21A75600-9427-4069-9101-EC481C1E0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297488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The triangles are congruent by ASA.</a:t>
            </a:r>
          </a:p>
        </p:txBody>
      </p:sp>
      <p:sp>
        <p:nvSpPr>
          <p:cNvPr id="57" name="Text Box 6">
            <a:extLst>
              <a:ext uri="{FF2B5EF4-FFF2-40B4-BE49-F238E27FC236}">
                <a16:creationId xmlns:a16="http://schemas.microsoft.com/office/drawing/2014/main" id="{15FD4C12-E731-4790-B1BE-C1178030F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725488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two angles and the included side of one triangle are congruent to the two angles and the included side of another triangle, then the triangles are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  <p:bldP spid="14342" grpId="0" animBg="1"/>
      <p:bldP spid="14343" grpId="0"/>
      <p:bldP spid="57386" grpId="0" animBg="1"/>
      <p:bldP spid="57396" grpId="0"/>
      <p:bldP spid="57397" grpId="0"/>
      <p:bldP spid="57398" grpId="0"/>
      <p:bldP spid="55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EFECD6A0-3697-4963-ABFF-F07FC5B8D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3" y="1808163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9459" name="Group 5">
            <a:extLst>
              <a:ext uri="{FF2B5EF4-FFF2-40B4-BE49-F238E27FC236}">
                <a16:creationId xmlns:a16="http://schemas.microsoft.com/office/drawing/2014/main" id="{A262311D-5D93-4E5D-BFDD-E32749CB5C18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2312988"/>
            <a:ext cx="1630363" cy="1524000"/>
            <a:chOff x="4694238" y="1676400"/>
            <a:chExt cx="1630362" cy="1524000"/>
          </a:xfrm>
        </p:grpSpPr>
        <p:sp>
          <p:nvSpPr>
            <p:cNvPr id="19503" name="Line 31">
              <a:extLst>
                <a:ext uri="{FF2B5EF4-FFF2-40B4-BE49-F238E27FC236}">
                  <a16:creationId xmlns:a16="http://schemas.microsoft.com/office/drawing/2014/main" id="{5C946B93-C35E-4CD8-B1FC-DFCFBCE10E5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205079" flipV="1">
              <a:off x="4783138" y="1987550"/>
              <a:ext cx="287337" cy="93027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32">
              <a:extLst>
                <a:ext uri="{FF2B5EF4-FFF2-40B4-BE49-F238E27FC236}">
                  <a16:creationId xmlns:a16="http://schemas.microsoft.com/office/drawing/2014/main" id="{6DDCAB60-D52C-4E8A-99A9-B6455635929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394921">
              <a:off x="4935538" y="2717800"/>
              <a:ext cx="1150937" cy="317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Line 33">
              <a:extLst>
                <a:ext uri="{FF2B5EF4-FFF2-40B4-BE49-F238E27FC236}">
                  <a16:creationId xmlns:a16="http://schemas.microsoft.com/office/drawing/2014/main" id="{B1AD1890-05DA-430C-A3FB-DBDA31F7DA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1394921">
              <a:off x="5027613" y="1770063"/>
              <a:ext cx="863600" cy="93027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Rectangle 35">
              <a:extLst>
                <a:ext uri="{FF2B5EF4-FFF2-40B4-BE49-F238E27FC236}">
                  <a16:creationId xmlns:a16="http://schemas.microsoft.com/office/drawing/2014/main" id="{DB5DF3A3-C617-440D-9EE3-F54CA7778C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725988" y="1676400"/>
              <a:ext cx="1698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9507" name="Rectangle 36">
              <a:extLst>
                <a:ext uri="{FF2B5EF4-FFF2-40B4-BE49-F238E27FC236}">
                  <a16:creationId xmlns:a16="http://schemas.microsoft.com/office/drawing/2014/main" id="{D2972F8A-5716-44F7-92EE-8666B02CDA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694238" y="2894013"/>
              <a:ext cx="182562" cy="30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9508" name="Rectangle 38">
              <a:extLst>
                <a:ext uri="{FF2B5EF4-FFF2-40B4-BE49-F238E27FC236}">
                  <a16:creationId xmlns:a16="http://schemas.microsoft.com/office/drawing/2014/main" id="{85D75814-7BCB-4082-B1B6-37334915B9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6169025" y="2362200"/>
              <a:ext cx="155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9509" name="Line 39">
              <a:extLst>
                <a:ext uri="{FF2B5EF4-FFF2-40B4-BE49-F238E27FC236}">
                  <a16:creationId xmlns:a16="http://schemas.microsoft.com/office/drawing/2014/main" id="{194D0339-ACCF-44CE-9BE1-48196D429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86400" y="2209800"/>
              <a:ext cx="152400" cy="1524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45">
              <a:extLst>
                <a:ext uri="{FF2B5EF4-FFF2-40B4-BE49-F238E27FC236}">
                  <a16:creationId xmlns:a16="http://schemas.microsoft.com/office/drawing/2014/main" id="{68CE1E95-9654-41F3-8551-7BD9FEED06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29200" y="2667000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Arc 51">
              <a:extLst>
                <a:ext uri="{FF2B5EF4-FFF2-40B4-BE49-F238E27FC236}">
                  <a16:creationId xmlns:a16="http://schemas.microsoft.com/office/drawing/2014/main" id="{A47A462F-4566-4681-B576-0D44F680ECA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76800" y="2133600"/>
              <a:ext cx="304800" cy="106363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Line 52">
              <a:extLst>
                <a:ext uri="{FF2B5EF4-FFF2-40B4-BE49-F238E27FC236}">
                  <a16:creationId xmlns:a16="http://schemas.microsoft.com/office/drawing/2014/main" id="{A3F36746-B08F-4047-9692-43184BAB20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53">
              <a:extLst>
                <a:ext uri="{FF2B5EF4-FFF2-40B4-BE49-F238E27FC236}">
                  <a16:creationId xmlns:a16="http://schemas.microsoft.com/office/drawing/2014/main" id="{91213B5E-C9AC-4A11-B16E-78669C6B30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6DA60F9-7008-48CD-A3B5-38540CE01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12065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Angle-Angle-Side (AAS)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D2811D99-C529-44AC-9B4D-673A6959784B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F5BC5DD4-FA76-46D5-9D7B-17B5ECD6D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60800"/>
            <a:ext cx="3581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</a:t>
            </a:r>
            <a:r>
              <a:rPr lang="en-US" altLang="en-US" sz="3600" b="1">
                <a:solidFill>
                  <a:schemeClr val="folHlink"/>
                </a:solidFill>
              </a:rPr>
              <a:t>A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/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/>
              <a:t> </a:t>
            </a:r>
            <a:r>
              <a:rPr lang="en-US" altLang="en-US" sz="3600" b="1">
                <a:solidFill>
                  <a:schemeClr val="folHlink"/>
                </a:solidFill>
              </a:rPr>
              <a:t>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E</a:t>
            </a:r>
            <a:endParaRPr lang="en-US" altLang="en-US" sz="3600" b="1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BC</a:t>
            </a:r>
            <a:r>
              <a:rPr lang="en-US" altLang="en-US" sz="3600" b="1">
                <a:sym typeface="Symbol" panose="05050102010706020507" pitchFamily="18" charset="2"/>
              </a:rPr>
              <a:t>  </a:t>
            </a:r>
            <a:r>
              <a:rPr lang="en-US" altLang="en-US" sz="3600" b="1">
                <a:solidFill>
                  <a:schemeClr val="tx2"/>
                </a:solidFill>
              </a:rPr>
              <a:t>EF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D118535D-C8CB-4E49-BE29-289935614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45593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5D931BC9-A9E3-481E-8DD2-D2C46EA4B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4831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19465" name="AutoShape 8">
            <a:extLst>
              <a:ext uri="{FF2B5EF4-FFF2-40B4-BE49-F238E27FC236}">
                <a16:creationId xmlns:a16="http://schemas.microsoft.com/office/drawing/2014/main" id="{EFE4EB4A-7F6A-408C-8178-DA4FEE75585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81225" y="20447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292B3349-B18B-48C2-89E7-43BF48BD3EE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62188" y="20812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9467" name="Rectangle 10">
            <a:extLst>
              <a:ext uri="{FF2B5EF4-FFF2-40B4-BE49-F238E27FC236}">
                <a16:creationId xmlns:a16="http://schemas.microsoft.com/office/drawing/2014/main" id="{1041309D-741C-4E02-9EED-CADB112ECD1F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27300" y="21558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9468" name="Rectangle 11">
            <a:extLst>
              <a:ext uri="{FF2B5EF4-FFF2-40B4-BE49-F238E27FC236}">
                <a16:creationId xmlns:a16="http://schemas.microsoft.com/office/drawing/2014/main" id="{DAD79527-4351-4C15-9E1E-9056D5294761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1425" y="22955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9469" name="Rectangle 12">
            <a:extLst>
              <a:ext uri="{FF2B5EF4-FFF2-40B4-BE49-F238E27FC236}">
                <a16:creationId xmlns:a16="http://schemas.microsoft.com/office/drawing/2014/main" id="{F37FA485-6524-4917-BC0B-BF7F75895630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90788" y="24511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folHlink"/>
              </a:solidFill>
            </a:endParaRPr>
          </a:p>
        </p:txBody>
      </p:sp>
      <p:sp>
        <p:nvSpPr>
          <p:cNvPr id="19470" name="Rectangle 17">
            <a:extLst>
              <a:ext uri="{FF2B5EF4-FFF2-40B4-BE49-F238E27FC236}">
                <a16:creationId xmlns:a16="http://schemas.microsoft.com/office/drawing/2014/main" id="{5C4C6B79-17DC-44BF-B1DF-CA661AECEC5C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36975" y="34861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9471" name="Rectangle 20">
            <a:extLst>
              <a:ext uri="{FF2B5EF4-FFF2-40B4-BE49-F238E27FC236}">
                <a16:creationId xmlns:a16="http://schemas.microsoft.com/office/drawing/2014/main" id="{B62D4A75-19BB-4879-A776-E96B1B92D4E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95525" y="32908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9472" name="Rectangle 22">
            <a:extLst>
              <a:ext uri="{FF2B5EF4-FFF2-40B4-BE49-F238E27FC236}">
                <a16:creationId xmlns:a16="http://schemas.microsoft.com/office/drawing/2014/main" id="{90EACBB6-622E-41AF-90C1-17A595A81390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81438" y="34893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9473" name="AutoShape 26">
            <a:extLst>
              <a:ext uri="{FF2B5EF4-FFF2-40B4-BE49-F238E27FC236}">
                <a16:creationId xmlns:a16="http://schemas.microsoft.com/office/drawing/2014/main" id="{E5D4B4E2-6A7A-4092-A623-DF74A1C5476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Rectangle 27">
            <a:extLst>
              <a:ext uri="{FF2B5EF4-FFF2-40B4-BE49-F238E27FC236}">
                <a16:creationId xmlns:a16="http://schemas.microsoft.com/office/drawing/2014/main" id="{6FBA5312-5DCC-465F-B1D1-AF4B59FFEA1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52925" y="2630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75" name="Rectangle 28">
            <a:extLst>
              <a:ext uri="{FF2B5EF4-FFF2-40B4-BE49-F238E27FC236}">
                <a16:creationId xmlns:a16="http://schemas.microsoft.com/office/drawing/2014/main" id="{A05DF2DC-9AFE-4A27-80C1-7B011A78C98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9938" y="25415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76" name="Rectangle 29">
            <a:extLst>
              <a:ext uri="{FF2B5EF4-FFF2-40B4-BE49-F238E27FC236}">
                <a16:creationId xmlns:a16="http://schemas.microsoft.com/office/drawing/2014/main" id="{B59AC5C9-AE56-44DA-8DDF-987C384C0E9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22800" y="26749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77" name="Rectangle 30">
            <a:extLst>
              <a:ext uri="{FF2B5EF4-FFF2-40B4-BE49-F238E27FC236}">
                <a16:creationId xmlns:a16="http://schemas.microsoft.com/office/drawing/2014/main" id="{2045D710-7D7F-447A-B5A8-68714D3B0BF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70425" y="28114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78" name="Rectangle 34">
            <a:extLst>
              <a:ext uri="{FF2B5EF4-FFF2-40B4-BE49-F238E27FC236}">
                <a16:creationId xmlns:a16="http://schemas.microsoft.com/office/drawing/2014/main" id="{B5BCF570-0957-4732-AE8D-E592161CAF8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05513" y="29987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79" name="Rectangle 37">
            <a:extLst>
              <a:ext uri="{FF2B5EF4-FFF2-40B4-BE49-F238E27FC236}">
                <a16:creationId xmlns:a16="http://schemas.microsoft.com/office/drawing/2014/main" id="{C0776C40-0DDA-4D8C-9359-2DAADC960B7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57750" y="36179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80" name="Arc 44">
            <a:extLst>
              <a:ext uri="{FF2B5EF4-FFF2-40B4-BE49-F238E27FC236}">
                <a16:creationId xmlns:a16="http://schemas.microsoft.com/office/drawing/2014/main" id="{02887133-F6AF-4EB1-934D-DF80F5FCEE56}"/>
              </a:ext>
            </a:extLst>
          </p:cNvPr>
          <p:cNvSpPr>
            <a:spLocks/>
          </p:cNvSpPr>
          <p:nvPr/>
        </p:nvSpPr>
        <p:spPr bwMode="auto">
          <a:xfrm>
            <a:off x="5602288" y="33401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AutoShape 46">
            <a:extLst>
              <a:ext uri="{FF2B5EF4-FFF2-40B4-BE49-F238E27FC236}">
                <a16:creationId xmlns:a16="http://schemas.microsoft.com/office/drawing/2014/main" id="{5E6E0522-CC87-4CA2-B029-21DE03B27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8150" y="1631950"/>
            <a:ext cx="3810000" cy="1143000"/>
          </a:xfrm>
          <a:prstGeom prst="cloudCallout">
            <a:avLst>
              <a:gd name="adj1" fmla="val -167"/>
              <a:gd name="adj2" fmla="val 263889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Non-included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side</a:t>
            </a:r>
          </a:p>
        </p:txBody>
      </p:sp>
      <p:grpSp>
        <p:nvGrpSpPr>
          <p:cNvPr id="19482" name="Group 2">
            <a:extLst>
              <a:ext uri="{FF2B5EF4-FFF2-40B4-BE49-F238E27FC236}">
                <a16:creationId xmlns:a16="http://schemas.microsoft.com/office/drawing/2014/main" id="{FA364089-5C52-427A-9BB2-2072F787237D}"/>
              </a:ext>
            </a:extLst>
          </p:cNvPr>
          <p:cNvGrpSpPr>
            <a:grpSpLocks/>
          </p:cNvGrpSpPr>
          <p:nvPr/>
        </p:nvGrpSpPr>
        <p:grpSpPr bwMode="auto">
          <a:xfrm>
            <a:off x="2770188" y="2179638"/>
            <a:ext cx="1817687" cy="1600200"/>
            <a:chOff x="2133599" y="1531938"/>
            <a:chExt cx="1817687" cy="1600200"/>
          </a:xfrm>
        </p:grpSpPr>
        <p:grpSp>
          <p:nvGrpSpPr>
            <p:cNvPr id="19490" name="Group 13">
              <a:extLst>
                <a:ext uri="{FF2B5EF4-FFF2-40B4-BE49-F238E27FC236}">
                  <a16:creationId xmlns:a16="http://schemas.microsoft.com/office/drawing/2014/main" id="{19339767-D5DD-4ADB-95A5-7A10DF3FC9F7}"/>
                </a:ext>
              </a:extLst>
            </p:cNvPr>
            <p:cNvGrpSpPr>
              <a:grpSpLocks/>
            </p:cNvGrpSpPr>
            <p:nvPr/>
          </p:nvGrpSpPr>
          <p:grpSpPr bwMode="auto">
            <a:xfrm rot="422102">
              <a:off x="2432049" y="1860550"/>
              <a:ext cx="1339849" cy="966788"/>
              <a:chOff x="4105" y="2050"/>
              <a:chExt cx="584" cy="370"/>
            </a:xfrm>
          </p:grpSpPr>
          <p:sp>
            <p:nvSpPr>
              <p:cNvPr id="19500" name="Line 14">
                <a:extLst>
                  <a:ext uri="{FF2B5EF4-FFF2-40B4-BE49-F238E27FC236}">
                    <a16:creationId xmlns:a16="http://schemas.microsoft.com/office/drawing/2014/main" id="{685DA875-2B81-497F-A6B1-7CC3E1DF10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Line 15">
                <a:extLst>
                  <a:ext uri="{FF2B5EF4-FFF2-40B4-BE49-F238E27FC236}">
                    <a16:creationId xmlns:a16="http://schemas.microsoft.com/office/drawing/2014/main" id="{5055D284-7630-4C7E-BC87-89BC4CA325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Line 16">
                <a:extLst>
                  <a:ext uri="{FF2B5EF4-FFF2-40B4-BE49-F238E27FC236}">
                    <a16:creationId xmlns:a16="http://schemas.microsoft.com/office/drawing/2014/main" id="{B126DE1B-5483-4F06-9017-8DAA1460A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1" name="Rectangle 18">
              <a:extLst>
                <a:ext uri="{FF2B5EF4-FFF2-40B4-BE49-F238E27FC236}">
                  <a16:creationId xmlns:a16="http://schemas.microsoft.com/office/drawing/2014/main" id="{10D39ADE-19DE-4677-B3A3-A41D9C594A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2754312" y="1531938"/>
              <a:ext cx="169862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9492" name="Rectangle 19">
              <a:extLst>
                <a:ext uri="{FF2B5EF4-FFF2-40B4-BE49-F238E27FC236}">
                  <a16:creationId xmlns:a16="http://schemas.microsoft.com/office/drawing/2014/main" id="{AA9F94C8-4EC0-4EFF-97E3-19CC02E2CD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2133599" y="2522538"/>
              <a:ext cx="1857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9493" name="Rectangle 21">
              <a:extLst>
                <a:ext uri="{FF2B5EF4-FFF2-40B4-BE49-F238E27FC236}">
                  <a16:creationId xmlns:a16="http://schemas.microsoft.com/office/drawing/2014/main" id="{65892279-B500-4544-9BAE-0D13D3D857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767136" y="2827338"/>
              <a:ext cx="1841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9494" name="Line 23">
              <a:extLst>
                <a:ext uri="{FF2B5EF4-FFF2-40B4-BE49-F238E27FC236}">
                  <a16:creationId xmlns:a16="http://schemas.microsoft.com/office/drawing/2014/main" id="{8C0B5412-EB3F-4455-A536-901DF368C3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398" y="2362200"/>
              <a:ext cx="152400" cy="76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Arc 42">
              <a:extLst>
                <a:ext uri="{FF2B5EF4-FFF2-40B4-BE49-F238E27FC236}">
                  <a16:creationId xmlns:a16="http://schemas.microsoft.com/office/drawing/2014/main" id="{6FFDBADB-49AF-49D7-AE73-C3D0C1504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599" y="2514600"/>
              <a:ext cx="152400" cy="2286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Line 43">
              <a:extLst>
                <a:ext uri="{FF2B5EF4-FFF2-40B4-BE49-F238E27FC236}">
                  <a16:creationId xmlns:a16="http://schemas.microsoft.com/office/drawing/2014/main" id="{3CDD1C01-6D48-4F28-856D-FA8EA5EB18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90799" y="2590800"/>
              <a:ext cx="152400" cy="76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Arc 47">
              <a:extLst>
                <a:ext uri="{FF2B5EF4-FFF2-40B4-BE49-F238E27FC236}">
                  <a16:creationId xmlns:a16="http://schemas.microsoft.com/office/drawing/2014/main" id="{EC7701DB-6BD7-41F2-B66A-07124FB834C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666999" y="2027238"/>
              <a:ext cx="304800" cy="106362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Line 49">
              <a:extLst>
                <a:ext uri="{FF2B5EF4-FFF2-40B4-BE49-F238E27FC236}">
                  <a16:creationId xmlns:a16="http://schemas.microsoft.com/office/drawing/2014/main" id="{D8914597-C94D-431A-B301-591920D4E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399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Line 50">
              <a:extLst>
                <a:ext uri="{FF2B5EF4-FFF2-40B4-BE49-F238E27FC236}">
                  <a16:creationId xmlns:a16="http://schemas.microsoft.com/office/drawing/2014/main" id="{97791BA1-DAC9-4BE9-AAAB-BAF8BB5B7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600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06" name="Line 54">
            <a:extLst>
              <a:ext uri="{FF2B5EF4-FFF2-40B4-BE49-F238E27FC236}">
                <a16:creationId xmlns:a16="http://schemas.microsoft.com/office/drawing/2014/main" id="{FC81AC8F-61FD-4C24-89F6-F160AB1DD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52725" y="53213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>
            <a:extLst>
              <a:ext uri="{FF2B5EF4-FFF2-40B4-BE49-F238E27FC236}">
                <a16:creationId xmlns:a16="http://schemas.microsoft.com/office/drawing/2014/main" id="{4E9444BE-B5EC-4D22-910B-DE076BB1A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3525" y="53975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61" name="Text Box 57">
            <a:extLst>
              <a:ext uri="{FF2B5EF4-FFF2-40B4-BE49-F238E27FC236}">
                <a16:creationId xmlns:a16="http://schemas.microsoft.com/office/drawing/2014/main" id="{6F3F3A1A-C6E6-4C90-83B4-3005F511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362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47162" name="Text Box 58">
            <a:extLst>
              <a:ext uri="{FF2B5EF4-FFF2-40B4-BE49-F238E27FC236}">
                <a16:creationId xmlns:a16="http://schemas.microsoft.com/office/drawing/2014/main" id="{EEADD556-DD11-464F-A3AB-7BEAFD84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212725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  <p:sp>
        <p:nvSpPr>
          <p:cNvPr id="47163" name="Text Box 59">
            <a:extLst>
              <a:ext uri="{FF2B5EF4-FFF2-40B4-BE49-F238E27FC236}">
                <a16:creationId xmlns:a16="http://schemas.microsoft.com/office/drawing/2014/main" id="{08B4E14D-1FD0-49BD-B751-931DC29B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525" y="37211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  <p:sp>
        <p:nvSpPr>
          <p:cNvPr id="60" name="AutoShape 57">
            <a:extLst>
              <a:ext uri="{FF2B5EF4-FFF2-40B4-BE49-F238E27FC236}">
                <a16:creationId xmlns:a16="http://schemas.microsoft.com/office/drawing/2014/main" id="{B595108A-FBF0-4B59-A3B2-FCAA22FC1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5326063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The triangles are congruent by AAS.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2E6563EF-1B0E-437D-B996-8A000F703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239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two angles and a non-included side of one triangle are congruent to the corresponding angles and side of another triangle, then the triangles are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6" grpId="0" animBg="1"/>
      <p:bldP spid="15367" grpId="0"/>
      <p:bldP spid="47150" grpId="0" animBg="1"/>
      <p:bldP spid="47161" grpId="0"/>
      <p:bldP spid="47162" grpId="0"/>
      <p:bldP spid="47163" grpId="0"/>
      <p:bldP spid="60" grpId="0" animBg="1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5">
            <a:extLst>
              <a:ext uri="{FF2B5EF4-FFF2-40B4-BE49-F238E27FC236}">
                <a16:creationId xmlns:a16="http://schemas.microsoft.com/office/drawing/2014/main" id="{85B43ECA-7AC2-4748-B325-A36426ACC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88" y="3727450"/>
            <a:ext cx="1658937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409" name="Picture 25">
            <a:extLst>
              <a:ext uri="{FF2B5EF4-FFF2-40B4-BE49-F238E27FC236}">
                <a16:creationId xmlns:a16="http://schemas.microsoft.com/office/drawing/2014/main" id="{160381A9-F6CE-4F6D-92BC-C905EC15E18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3727450"/>
            <a:ext cx="1658937" cy="159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9F6D2909-3C37-4053-943E-A20C4E08F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Warning: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 SSA Postulate</a:t>
            </a:r>
          </a:p>
        </p:txBody>
      </p:sp>
      <p:pic>
        <p:nvPicPr>
          <p:cNvPr id="20485" name="Picture 28" descr="pe02854_">
            <a:extLst>
              <a:ext uri="{FF2B5EF4-FFF2-40B4-BE49-F238E27FC236}">
                <a16:creationId xmlns:a16="http://schemas.microsoft.com/office/drawing/2014/main" id="{905F8EBF-5D12-4DCB-9A88-D51A2CA44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29">
            <a:extLst>
              <a:ext uri="{FF2B5EF4-FFF2-40B4-BE49-F238E27FC236}">
                <a16:creationId xmlns:a16="http://schemas.microsoft.com/office/drawing/2014/main" id="{B344D813-F62B-40D6-9EE0-6BFDED4AC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716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There is no such thing as an SSA postulate!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1A8CC7-F95F-4C4A-A1F3-5BAABC9C15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35300" y="5045075"/>
            <a:ext cx="1831975" cy="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AutoShape 57">
            <a:extLst>
              <a:ext uri="{FF2B5EF4-FFF2-40B4-BE49-F238E27FC236}">
                <a16:creationId xmlns:a16="http://schemas.microsoft.com/office/drawing/2014/main" id="{4C27A2FB-230C-405D-A1F8-DA6B60EA4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49888"/>
            <a:ext cx="5715000" cy="1408112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The triangles are NOTcongruent!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BE0A02E-BF9E-43A8-BB49-B71A767B5AC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81663" y="5045075"/>
            <a:ext cx="1831975" cy="0"/>
          </a:xfrm>
          <a:prstGeom prst="lin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93F4CFA-9608-40CF-90D1-F4E4DB7D02C6}"/>
              </a:ext>
            </a:extLst>
          </p:cNvPr>
          <p:cNvCxnSpPr>
            <a:cxnSpLocks noChangeShapeType="1"/>
          </p:cNvCxnSpPr>
          <p:nvPr/>
        </p:nvCxnSpPr>
        <p:spPr bwMode="auto">
          <a:xfrm rot="780000" flipV="1">
            <a:off x="3162300" y="3929063"/>
            <a:ext cx="642938" cy="1195387"/>
          </a:xfrm>
          <a:prstGeom prst="line">
            <a:avLst/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E4AF0D4-F29C-4C2D-81F5-6A376710DF71}"/>
              </a:ext>
            </a:extLst>
          </p:cNvPr>
          <p:cNvCxnSpPr>
            <a:cxnSpLocks noChangeShapeType="1"/>
          </p:cNvCxnSpPr>
          <p:nvPr/>
        </p:nvCxnSpPr>
        <p:spPr bwMode="auto">
          <a:xfrm rot="1740000" flipV="1">
            <a:off x="5937250" y="4084638"/>
            <a:ext cx="644525" cy="1195387"/>
          </a:xfrm>
          <a:prstGeom prst="line">
            <a:avLst/>
          </a:prstGeom>
          <a:noFill/>
          <a:ln w="254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57">
            <a:extLst>
              <a:ext uri="{FF2B5EF4-FFF2-40B4-BE49-F238E27FC236}">
                <a16:creationId xmlns:a16="http://schemas.microsoft.com/office/drawing/2014/main" id="{7DA243B0-9EA0-4409-8D8B-F8DF5E9DA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925" y="41798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13" name="Text Box 57">
            <a:extLst>
              <a:ext uri="{FF2B5EF4-FFF2-40B4-BE49-F238E27FC236}">
                <a16:creationId xmlns:a16="http://schemas.microsoft.com/office/drawing/2014/main" id="{4F429893-ACEC-42E2-B8FC-954FA1220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7113" y="51165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14" name="Text Box 57">
            <a:extLst>
              <a:ext uri="{FF2B5EF4-FFF2-40B4-BE49-F238E27FC236}">
                <a16:creationId xmlns:a16="http://schemas.microsoft.com/office/drawing/2014/main" id="{D83B618F-842D-4D26-9A71-B7E487012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579938"/>
            <a:ext cx="784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670038F-DBC8-473F-B72A-C127BD5DB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Warning: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 SSA Postulate</a:t>
            </a:r>
          </a:p>
        </p:txBody>
      </p:sp>
      <p:pic>
        <p:nvPicPr>
          <p:cNvPr id="21507" name="Picture 3" descr="pe02854_">
            <a:extLst>
              <a:ext uri="{FF2B5EF4-FFF2-40B4-BE49-F238E27FC236}">
                <a16:creationId xmlns:a16="http://schemas.microsoft.com/office/drawing/2014/main" id="{8958FE33-9E32-4944-B26A-3346CF6EF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 Box 4">
            <a:extLst>
              <a:ext uri="{FF2B5EF4-FFF2-40B4-BE49-F238E27FC236}">
                <a16:creationId xmlns:a16="http://schemas.microsoft.com/office/drawing/2014/main" id="{5753A234-FF33-4E0E-8C6B-56FCA37D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198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NOT CONGRUENT!</a:t>
            </a:r>
          </a:p>
        </p:txBody>
      </p:sp>
      <p:sp>
        <p:nvSpPr>
          <p:cNvPr id="21509" name="AutoShape 5">
            <a:extLst>
              <a:ext uri="{FF2B5EF4-FFF2-40B4-BE49-F238E27FC236}">
                <a16:creationId xmlns:a16="http://schemas.microsoft.com/office/drawing/2014/main" id="{A167CBC3-1E12-469A-AC8E-F37CA7FA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3716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There is no such thing as an SSA postulate! </a:t>
            </a:r>
          </a:p>
        </p:txBody>
      </p:sp>
      <p:pic>
        <p:nvPicPr>
          <p:cNvPr id="61450" name="Picture 10">
            <a:extLst>
              <a:ext uri="{FF2B5EF4-FFF2-40B4-BE49-F238E27FC236}">
                <a16:creationId xmlns:a16="http://schemas.microsoft.com/office/drawing/2014/main" id="{31128663-D854-434C-9D33-0BD192331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3967163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1" name="Picture 11">
            <a:extLst>
              <a:ext uri="{FF2B5EF4-FFF2-40B4-BE49-F238E27FC236}">
                <a16:creationId xmlns:a16="http://schemas.microsoft.com/office/drawing/2014/main" id="{7B7BB828-2F99-46D4-A584-138F1D806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33800"/>
            <a:ext cx="315436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2" name="Picture 12">
            <a:extLst>
              <a:ext uri="{FF2B5EF4-FFF2-40B4-BE49-F238E27FC236}">
                <a16:creationId xmlns:a16="http://schemas.microsoft.com/office/drawing/2014/main" id="{894CE65A-37EE-47E3-BB31-4AB47B906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1910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19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5F6FE32-D1D5-4FCC-A283-40F3F27E0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BUT: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SSA DOES work in one</a:t>
            </a:r>
          </a:p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situation!</a:t>
            </a:r>
          </a:p>
        </p:txBody>
      </p:sp>
      <p:sp>
        <p:nvSpPr>
          <p:cNvPr id="22531" name="AutoShape 5">
            <a:extLst>
              <a:ext uri="{FF2B5EF4-FFF2-40B4-BE49-F238E27FC236}">
                <a16:creationId xmlns:a16="http://schemas.microsoft.com/office/drawing/2014/main" id="{75D796E6-0494-48DE-BF1F-B4A85B484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002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If we know that the two triangles are right triangles! </a:t>
            </a:r>
          </a:p>
        </p:txBody>
      </p:sp>
      <p:pic>
        <p:nvPicPr>
          <p:cNvPr id="22532" name="Picture 11">
            <a:extLst>
              <a:ext uri="{FF2B5EF4-FFF2-40B4-BE49-F238E27FC236}">
                <a16:creationId xmlns:a16="http://schemas.microsoft.com/office/drawing/2014/main" id="{DB411B62-68D0-4E69-A0F6-F6619CC97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0"/>
            <a:ext cx="60960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6" name="Text Box 12">
            <a:extLst>
              <a:ext uri="{FF2B5EF4-FFF2-40B4-BE49-F238E27FC236}">
                <a16:creationId xmlns:a16="http://schemas.microsoft.com/office/drawing/2014/main" id="{97B075BB-8931-4E2F-89FC-8A040A0DB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5BDB0B55-DCA2-4D96-9DD3-2B4D5DD58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648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62478" name="Text Box 14">
            <a:extLst>
              <a:ext uri="{FF2B5EF4-FFF2-40B4-BE49-F238E27FC236}">
                <a16:creationId xmlns:a16="http://schemas.microsoft.com/office/drawing/2014/main" id="{0F31A708-D536-49C4-8CCB-7DA7B16C7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2672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781F98E1-B856-42D0-9632-F2E0F08D5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6096000"/>
            <a:ext cx="777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  <p:pic>
        <p:nvPicPr>
          <p:cNvPr id="22537" name="Picture 16" descr="pe02854_">
            <a:extLst>
              <a:ext uri="{FF2B5EF4-FFF2-40B4-BE49-F238E27FC236}">
                <a16:creationId xmlns:a16="http://schemas.microsoft.com/office/drawing/2014/main" id="{FB2D1BDE-CEB4-4933-87FF-248223B02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/>
      <p:bldP spid="62477" grpId="0"/>
      <p:bldP spid="62478" grpId="0"/>
      <p:bldP spid="624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873AE0CD-D1E0-447B-B2E2-7E62D86FE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We call this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5BB3F868-A714-4D7B-B328-7ED7540F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19800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These triangles ARE CONGRUENT by HL!</a:t>
            </a:r>
          </a:p>
        </p:txBody>
      </p:sp>
      <p:sp>
        <p:nvSpPr>
          <p:cNvPr id="23556" name="AutoShape 4">
            <a:extLst>
              <a:ext uri="{FF2B5EF4-FFF2-40B4-BE49-F238E27FC236}">
                <a16:creationId xmlns:a16="http://schemas.microsoft.com/office/drawing/2014/main" id="{798EFE98-76E4-44E5-B491-DEB73C5A4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43000"/>
            <a:ext cx="6019800" cy="1676400"/>
          </a:xfrm>
          <a:prstGeom prst="wedgeEllipseCallout">
            <a:avLst>
              <a:gd name="adj1" fmla="val -60995"/>
              <a:gd name="adj2" fmla="val 39963"/>
            </a:avLst>
          </a:prstGeom>
          <a:solidFill>
            <a:srgbClr val="E6FCF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HL,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for “Hypotenuse – Leg”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or RASS (right angle)</a:t>
            </a: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DAF64D26-1CD4-447C-B86A-9024ACE81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24200"/>
            <a:ext cx="60960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 Box 6">
            <a:extLst>
              <a:ext uri="{FF2B5EF4-FFF2-40B4-BE49-F238E27FC236}">
                <a16:creationId xmlns:a16="http://schemas.microsoft.com/office/drawing/2014/main" id="{FC8726DF-A4A0-4B5E-8960-8F1A2D115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052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Hypotenuse</a:t>
            </a:r>
          </a:p>
        </p:txBody>
      </p:sp>
      <p:sp>
        <p:nvSpPr>
          <p:cNvPr id="63495" name="Text Box 7">
            <a:extLst>
              <a:ext uri="{FF2B5EF4-FFF2-40B4-BE49-F238E27FC236}">
                <a16:creationId xmlns:a16="http://schemas.microsoft.com/office/drawing/2014/main" id="{8D3D2A5E-9510-4965-B419-9AC7F68AD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86200"/>
            <a:ext cx="55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Leg</a:t>
            </a:r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E614107B-4B53-4E1F-A10F-8A235A392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05200"/>
            <a:ext cx="143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Hypotenuse</a:t>
            </a:r>
          </a:p>
        </p:txBody>
      </p:sp>
      <p:sp>
        <p:nvSpPr>
          <p:cNvPr id="63497" name="Text Box 9">
            <a:extLst>
              <a:ext uri="{FF2B5EF4-FFF2-40B4-BE49-F238E27FC236}">
                <a16:creationId xmlns:a16="http://schemas.microsoft.com/office/drawing/2014/main" id="{32325CAF-2B8D-4AFC-B5F4-17DAC7C0C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562600"/>
            <a:ext cx="20653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RIGHT Triangles!</a:t>
            </a:r>
          </a:p>
        </p:txBody>
      </p:sp>
      <p:pic>
        <p:nvPicPr>
          <p:cNvPr id="23562" name="Picture 10" descr="pe02854_">
            <a:extLst>
              <a:ext uri="{FF2B5EF4-FFF2-40B4-BE49-F238E27FC236}">
                <a16:creationId xmlns:a16="http://schemas.microsoft.com/office/drawing/2014/main" id="{4882EFA5-5537-4E09-8DAB-C4AD52E0D5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AutoShape 11">
            <a:extLst>
              <a:ext uri="{FF2B5EF4-FFF2-40B4-BE49-F238E27FC236}">
                <a16:creationId xmlns:a16="http://schemas.microsoft.com/office/drawing/2014/main" id="{7FD823B3-7C3E-4033-8E3A-95BCCD26A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971800"/>
            <a:ext cx="1524000" cy="1600200"/>
          </a:xfrm>
          <a:prstGeom prst="wedgeRoundRectCallout">
            <a:avLst>
              <a:gd name="adj1" fmla="val 18750"/>
              <a:gd name="adj2" fmla="val 338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Remember! The triangles must be RIGHT!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496" grpId="0"/>
      <p:bldP spid="63497" grpId="0"/>
      <p:bldP spid="6349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>
            <a:extLst>
              <a:ext uri="{FF2B5EF4-FFF2-40B4-BE49-F238E27FC236}">
                <a16:creationId xmlns:a16="http://schemas.microsoft.com/office/drawing/2014/main" id="{5B6528E6-9369-4357-A032-D63A4F4C6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792288"/>
            <a:ext cx="7772400" cy="47609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BC0CA69-039C-49BF-9353-97FC7524A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-12065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Hypotenuse-Leg (HL) or RASS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65167AD-4B8D-419A-B0FA-642314467CA1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17792639-6700-4275-927C-7E814CB6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35400"/>
            <a:ext cx="3330575" cy="40814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chemeClr val="folHlink"/>
                </a:solidFill>
                <a:sym typeface="Symbol" pitchFamily="18" charset="2"/>
              </a:rPr>
              <a:t>AB </a:t>
            </a:r>
            <a:r>
              <a:rPr lang="en-US" sz="3600" b="1" dirty="0">
                <a:solidFill>
                  <a:schemeClr val="folHlink"/>
                </a:solidFill>
              </a:rPr>
              <a:t> </a:t>
            </a:r>
            <a:r>
              <a:rPr lang="en-US" sz="3600" b="1" dirty="0">
                <a:sym typeface="Symbol" pitchFamily="18" charset="2"/>
              </a:rPr>
              <a:t></a:t>
            </a:r>
            <a:r>
              <a:rPr lang="en-US" sz="3600" b="1" dirty="0">
                <a:solidFill>
                  <a:schemeClr val="folHlink"/>
                </a:solidFill>
                <a:sym typeface="Symbol" pitchFamily="18" charset="2"/>
              </a:rPr>
              <a:t> </a:t>
            </a:r>
            <a:r>
              <a:rPr lang="en-US" sz="3600" b="1" dirty="0">
                <a:solidFill>
                  <a:schemeClr val="tx2"/>
                </a:solidFill>
                <a:sym typeface="Symbol" pitchFamily="18" charset="2"/>
              </a:rPr>
              <a:t>HL</a:t>
            </a:r>
            <a:endParaRPr lang="en-US" sz="3600" b="1" dirty="0">
              <a:solidFill>
                <a:schemeClr val="tx2"/>
              </a:solidFill>
            </a:endParaRPr>
          </a:p>
          <a:p>
            <a:pPr>
              <a:spcBef>
                <a:spcPct val="3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chemeClr val="folHlink"/>
                </a:solidFill>
              </a:rPr>
              <a:t>CB</a:t>
            </a:r>
            <a:r>
              <a:rPr lang="en-US" sz="3600" b="1" dirty="0">
                <a:sym typeface="Symbol" pitchFamily="18" charset="2"/>
              </a:rPr>
              <a:t>  </a:t>
            </a:r>
            <a:r>
              <a:rPr lang="en-US" sz="3600" b="1" dirty="0">
                <a:solidFill>
                  <a:schemeClr val="tx2"/>
                </a:solidFill>
                <a:sym typeface="Symbol" pitchFamily="18" charset="2"/>
              </a:rPr>
              <a:t>GL</a:t>
            </a:r>
          </a:p>
          <a:p>
            <a:pPr>
              <a:spcBef>
                <a:spcPct val="30000"/>
              </a:spcBef>
              <a:buFontTx/>
              <a:buAutoNum type="arabicPeriod"/>
              <a:defRPr/>
            </a:pPr>
            <a:r>
              <a:rPr lang="en-US" sz="3600" b="1" dirty="0">
                <a:solidFill>
                  <a:schemeClr val="folHlink"/>
                </a:solidFill>
                <a:sym typeface="Symbol" pitchFamily="18" charset="2"/>
              </a:rPr>
              <a:t>C</a:t>
            </a:r>
            <a:r>
              <a:rPr lang="en-US" sz="3600" b="1" dirty="0">
                <a:sym typeface="Symbol" pitchFamily="18" charset="2"/>
              </a:rPr>
              <a:t> </a:t>
            </a:r>
            <a:r>
              <a:rPr lang="en-US" sz="3600" dirty="0">
                <a:sym typeface="Symbol" pitchFamily="18" charset="2"/>
              </a:rPr>
              <a:t>and</a:t>
            </a:r>
            <a:r>
              <a:rPr lang="en-US" sz="3600" b="1" dirty="0">
                <a:sym typeface="Symbol" pitchFamily="18" charset="2"/>
              </a:rPr>
              <a:t> </a:t>
            </a:r>
            <a:r>
              <a:rPr lang="en-US" sz="3600" b="1" dirty="0">
                <a:solidFill>
                  <a:schemeClr val="folHlink"/>
                </a:solidFill>
                <a:sym typeface="Symbol" pitchFamily="18" charset="2"/>
              </a:rPr>
              <a:t>G </a:t>
            </a:r>
            <a:r>
              <a:rPr lang="en-US" sz="3600" dirty="0">
                <a:sym typeface="Symbol" pitchFamily="18" charset="2"/>
              </a:rPr>
              <a:t>are rt. </a:t>
            </a:r>
            <a:r>
              <a:rPr lang="en-US" sz="3600" b="1" dirty="0">
                <a:sym typeface="Symbol" pitchFamily="18" charset="2"/>
              </a:rPr>
              <a:t></a:t>
            </a:r>
            <a:r>
              <a:rPr lang="en-US" sz="3600" dirty="0"/>
              <a:t> ‘s</a:t>
            </a:r>
            <a:endParaRPr lang="en-US" sz="3600" dirty="0">
              <a:sym typeface="Symbol" pitchFamily="18" charset="2"/>
            </a:endParaRPr>
          </a:p>
          <a:p>
            <a:pPr marL="0" indent="0">
              <a:spcBef>
                <a:spcPct val="30000"/>
              </a:spcBef>
              <a:defRPr/>
            </a:pPr>
            <a:endParaRPr lang="en-US" sz="3600" b="1" dirty="0">
              <a:solidFill>
                <a:schemeClr val="tx2"/>
              </a:solidFill>
              <a:sym typeface="Symbol" pitchFamily="18" charset="2"/>
            </a:endParaRPr>
          </a:p>
          <a:p>
            <a:pPr>
              <a:spcBef>
                <a:spcPct val="30000"/>
              </a:spcBef>
              <a:buFontTx/>
              <a:buAutoNum type="arabicPeriod"/>
              <a:defRPr/>
            </a:pP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FF208D61-DAD9-4ADF-8082-6DA906368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45593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78624D0B-F7B8-4FEF-AFB3-75677C6C2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4483100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24584" name="AutoShape 8">
            <a:extLst>
              <a:ext uri="{FF2B5EF4-FFF2-40B4-BE49-F238E27FC236}">
                <a16:creationId xmlns:a16="http://schemas.microsoft.com/office/drawing/2014/main" id="{153373E1-CEBD-4BB5-9144-0D8A1E06A4D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81225" y="2044700"/>
            <a:ext cx="209232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DDA4A2F1-1F64-4BD6-A80D-D6DE0CD1271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62188" y="20812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67668AA4-1113-4602-A57F-3FFDB60135B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27300" y="21558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4587" name="Rectangle 11">
            <a:extLst>
              <a:ext uri="{FF2B5EF4-FFF2-40B4-BE49-F238E27FC236}">
                <a16:creationId xmlns:a16="http://schemas.microsoft.com/office/drawing/2014/main" id="{16DF05DB-67BC-4DB6-B088-08C2BC7D1EC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11425" y="229552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63A5767D-D9FD-4C75-BBFA-9FF02AC041F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490788" y="2451100"/>
            <a:ext cx="20637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folHlink"/>
              </a:solidFill>
            </a:endParaRPr>
          </a:p>
        </p:txBody>
      </p:sp>
      <p:sp>
        <p:nvSpPr>
          <p:cNvPr id="24589" name="Rectangle 17">
            <a:extLst>
              <a:ext uri="{FF2B5EF4-FFF2-40B4-BE49-F238E27FC236}">
                <a16:creationId xmlns:a16="http://schemas.microsoft.com/office/drawing/2014/main" id="{223520FE-F6E3-47A8-975B-D9B9848937CA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36975" y="3486150"/>
            <a:ext cx="206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4590" name="Rectangle 20">
            <a:extLst>
              <a:ext uri="{FF2B5EF4-FFF2-40B4-BE49-F238E27FC236}">
                <a16:creationId xmlns:a16="http://schemas.microsoft.com/office/drawing/2014/main" id="{F3879990-167F-424C-B7C1-C55417357465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95525" y="329088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4591" name="Rectangle 22">
            <a:extLst>
              <a:ext uri="{FF2B5EF4-FFF2-40B4-BE49-F238E27FC236}">
                <a16:creationId xmlns:a16="http://schemas.microsoft.com/office/drawing/2014/main" id="{79C68778-0408-4DC8-909C-40712A18328F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81438" y="3489325"/>
            <a:ext cx="30162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24592" name="AutoShape 26">
            <a:extLst>
              <a:ext uri="{FF2B5EF4-FFF2-40B4-BE49-F238E27FC236}">
                <a16:creationId xmlns:a16="http://schemas.microsoft.com/office/drawing/2014/main" id="{185E3A35-8E25-4D74-9CA8-26CFC422E0F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62463" y="1295400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Rectangle 27">
            <a:extLst>
              <a:ext uri="{FF2B5EF4-FFF2-40B4-BE49-F238E27FC236}">
                <a16:creationId xmlns:a16="http://schemas.microsoft.com/office/drawing/2014/main" id="{B10CB7E9-6B9D-4579-BFEF-DF3F63166FD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52925" y="26304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24594" name="Rectangle 28">
            <a:extLst>
              <a:ext uri="{FF2B5EF4-FFF2-40B4-BE49-F238E27FC236}">
                <a16:creationId xmlns:a16="http://schemas.microsoft.com/office/drawing/2014/main" id="{8049F756-CC50-4AE1-974B-6CF9E9D5336B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79938" y="2541588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24595" name="Rectangle 29">
            <a:extLst>
              <a:ext uri="{FF2B5EF4-FFF2-40B4-BE49-F238E27FC236}">
                <a16:creationId xmlns:a16="http://schemas.microsoft.com/office/drawing/2014/main" id="{F9A2577C-4D0B-4B9C-A41F-A91E34D09C75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22800" y="2674938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24596" name="Rectangle 30">
            <a:extLst>
              <a:ext uri="{FF2B5EF4-FFF2-40B4-BE49-F238E27FC236}">
                <a16:creationId xmlns:a16="http://schemas.microsoft.com/office/drawing/2014/main" id="{41EBEC1B-19FE-4F9F-945B-07F54D1D5BD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70425" y="2811463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24597" name="Rectangle 34">
            <a:extLst>
              <a:ext uri="{FF2B5EF4-FFF2-40B4-BE49-F238E27FC236}">
                <a16:creationId xmlns:a16="http://schemas.microsoft.com/office/drawing/2014/main" id="{48371A2E-B9E7-450A-B830-2B3F1925B61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05513" y="2998788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24598" name="Rectangle 37">
            <a:extLst>
              <a:ext uri="{FF2B5EF4-FFF2-40B4-BE49-F238E27FC236}">
                <a16:creationId xmlns:a16="http://schemas.microsoft.com/office/drawing/2014/main" id="{3FF3913A-E1FD-42C7-95D1-CA07A924BA6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57750" y="3617913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406" name="Line 54">
            <a:extLst>
              <a:ext uri="{FF2B5EF4-FFF2-40B4-BE49-F238E27FC236}">
                <a16:creationId xmlns:a16="http://schemas.microsoft.com/office/drawing/2014/main" id="{73D0D5E2-FBB6-463F-ACF8-3B2ADD7190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3848100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7" name="Line 56">
            <a:extLst>
              <a:ext uri="{FF2B5EF4-FFF2-40B4-BE49-F238E27FC236}">
                <a16:creationId xmlns:a16="http://schemas.microsoft.com/office/drawing/2014/main" id="{5E1AEC20-E509-4836-9BEF-2B1D5BE4D7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0150" y="391953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AutoShape 57">
            <a:extLst>
              <a:ext uri="{FF2B5EF4-FFF2-40B4-BE49-F238E27FC236}">
                <a16:creationId xmlns:a16="http://schemas.microsoft.com/office/drawing/2014/main" id="{C7A67A52-AD13-41C7-81C1-014030C0B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083175"/>
            <a:ext cx="4049713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The triangles are congruent by HL.</a:t>
            </a:r>
          </a:p>
        </p:txBody>
      </p:sp>
      <p:sp>
        <p:nvSpPr>
          <p:cNvPr id="47161" name="Text Box 57">
            <a:extLst>
              <a:ext uri="{FF2B5EF4-FFF2-40B4-BE49-F238E27FC236}">
                <a16:creationId xmlns:a16="http://schemas.microsoft.com/office/drawing/2014/main" id="{4F016CD3-7622-4FBB-AF83-61950BCAB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2362200"/>
            <a:ext cx="1708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Right Triangle</a:t>
            </a:r>
          </a:p>
        </p:txBody>
      </p:sp>
      <p:sp>
        <p:nvSpPr>
          <p:cNvPr id="47162" name="Text Box 58">
            <a:extLst>
              <a:ext uri="{FF2B5EF4-FFF2-40B4-BE49-F238E27FC236}">
                <a16:creationId xmlns:a16="http://schemas.microsoft.com/office/drawing/2014/main" id="{CAC121BF-64AA-4D1E-9FDE-136C9B499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863" y="2990850"/>
            <a:ext cx="5603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Leg</a:t>
            </a:r>
          </a:p>
        </p:txBody>
      </p:sp>
      <p:pic>
        <p:nvPicPr>
          <p:cNvPr id="24604" name="Picture 4">
            <a:extLst>
              <a:ext uri="{FF2B5EF4-FFF2-40B4-BE49-F238E27FC236}">
                <a16:creationId xmlns:a16="http://schemas.microsoft.com/office/drawing/2014/main" id="{510EBE2B-093D-44BC-BA59-1F6CA9152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2644775"/>
            <a:ext cx="19621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63" name="Text Box 59">
            <a:extLst>
              <a:ext uri="{FF2B5EF4-FFF2-40B4-BE49-F238E27FC236}">
                <a16:creationId xmlns:a16="http://schemas.microsoft.com/office/drawing/2014/main" id="{14C8197C-B87D-4874-9F6B-56D1F4007565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4640263" y="3300413"/>
            <a:ext cx="14414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Hypotenuse</a:t>
            </a:r>
          </a:p>
        </p:txBody>
      </p:sp>
      <p:sp>
        <p:nvSpPr>
          <p:cNvPr id="58" name="Text Box 6">
            <a:extLst>
              <a:ext uri="{FF2B5EF4-FFF2-40B4-BE49-F238E27FC236}">
                <a16:creationId xmlns:a16="http://schemas.microsoft.com/office/drawing/2014/main" id="{8B3D87EF-1745-472D-A033-086355AD5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239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If the hypotenuse and a leg of a right triangle are congruent to the hypotenuse and a leg of another right triangle, then the triangles are congruent.</a:t>
            </a:r>
          </a:p>
        </p:txBody>
      </p:sp>
      <p:pic>
        <p:nvPicPr>
          <p:cNvPr id="24607" name="Picture 3">
            <a:extLst>
              <a:ext uri="{FF2B5EF4-FFF2-40B4-BE49-F238E27FC236}">
                <a16:creationId xmlns:a16="http://schemas.microsoft.com/office/drawing/2014/main" id="{E7B972FF-8D90-44CA-B508-B0880AF3C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2700338"/>
            <a:ext cx="20859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Line 56">
            <a:extLst>
              <a:ext uri="{FF2B5EF4-FFF2-40B4-BE49-F238E27FC236}">
                <a16:creationId xmlns:a16="http://schemas.microsoft.com/office/drawing/2014/main" id="{7E5FA8BC-5A99-42CD-94EA-CD56FE2AC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0150" y="4648200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809F370D-D95A-4418-9293-54F8148E0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3788" y="4646613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6" grpId="0" animBg="1"/>
      <p:bldP spid="15367" grpId="0"/>
      <p:bldP spid="60" grpId="0" animBg="1"/>
      <p:bldP spid="47161" grpId="0"/>
      <p:bldP spid="47162" grpId="0"/>
      <p:bldP spid="47163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359C9BC-E2CC-49C1-9891-9EECD63B9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Warning: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 AAA Postulate</a:t>
            </a:r>
          </a:p>
        </p:txBody>
      </p:sp>
      <p:sp>
        <p:nvSpPr>
          <p:cNvPr id="25603" name="AutoShape 4">
            <a:extLst>
              <a:ext uri="{FF2B5EF4-FFF2-40B4-BE49-F238E27FC236}">
                <a16:creationId xmlns:a16="http://schemas.microsoft.com/office/drawing/2014/main" id="{C841FE9D-7847-4EF1-B959-55D14EF01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6788" y="4616450"/>
            <a:ext cx="1600200" cy="7620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4" name="Text Box 5">
            <a:extLst>
              <a:ext uri="{FF2B5EF4-FFF2-40B4-BE49-F238E27FC236}">
                <a16:creationId xmlns:a16="http://schemas.microsoft.com/office/drawing/2014/main" id="{B4689733-D932-4E7E-A3DF-49F0A4D93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53625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FD65863C-49C5-482D-ACB9-2E145DD6C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388" y="53784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0513D21B-D8AD-4218-B10C-108354A7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42354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C95A1459-2A9B-4CDF-A351-6EB0BB960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5467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9A1769EF-9885-4DAB-AA0E-A3E5D3AE0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875" y="409892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5609" name="Text Box 10">
            <a:extLst>
              <a:ext uri="{FF2B5EF4-FFF2-40B4-BE49-F238E27FC236}">
                <a16:creationId xmlns:a16="http://schemas.microsoft.com/office/drawing/2014/main" id="{D7D97F18-E457-4DFC-AABA-F01938CEE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37845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25610" name="Arc 11">
            <a:extLst>
              <a:ext uri="{FF2B5EF4-FFF2-40B4-BE49-F238E27FC236}">
                <a16:creationId xmlns:a16="http://schemas.microsoft.com/office/drawing/2014/main" id="{EE633861-B05B-4934-AAD2-98E77C3F2815}"/>
              </a:ext>
            </a:extLst>
          </p:cNvPr>
          <p:cNvSpPr>
            <a:spLocks/>
          </p:cNvSpPr>
          <p:nvPr/>
        </p:nvSpPr>
        <p:spPr bwMode="auto">
          <a:xfrm>
            <a:off x="2246313" y="5165725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2">
            <a:extLst>
              <a:ext uri="{FF2B5EF4-FFF2-40B4-BE49-F238E27FC236}">
                <a16:creationId xmlns:a16="http://schemas.microsoft.com/office/drawing/2014/main" id="{034BCABE-2DE0-4AFD-BA7E-05D23E445103}"/>
              </a:ext>
            </a:extLst>
          </p:cNvPr>
          <p:cNvSpPr>
            <a:spLocks noChangeShapeType="1"/>
          </p:cNvSpPr>
          <p:nvPr/>
        </p:nvSpPr>
        <p:spPr bwMode="auto">
          <a:xfrm rot="-2623187">
            <a:off x="2322513" y="52419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5612" name="Picture 13" descr="pe02854_">
            <a:extLst>
              <a:ext uri="{FF2B5EF4-FFF2-40B4-BE49-F238E27FC236}">
                <a16:creationId xmlns:a16="http://schemas.microsoft.com/office/drawing/2014/main" id="{F9FFCB57-98B7-414D-9AF2-51D395AC8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74320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3" name="AutoShape 14">
            <a:extLst>
              <a:ext uri="{FF2B5EF4-FFF2-40B4-BE49-F238E27FC236}">
                <a16:creationId xmlns:a16="http://schemas.microsoft.com/office/drawing/2014/main" id="{7D2B0272-019F-4F0D-BB44-C42E928F1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295400"/>
            <a:ext cx="3962400" cy="2057400"/>
          </a:xfrm>
          <a:prstGeom prst="wedgeEllipseCallout">
            <a:avLst>
              <a:gd name="adj1" fmla="val -66708"/>
              <a:gd name="adj2" fmla="val 23301"/>
            </a:avLst>
          </a:prstGeom>
          <a:solidFill>
            <a:srgbClr val="F7DDF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There is no such thing as an AAA postulate! </a:t>
            </a:r>
          </a:p>
        </p:txBody>
      </p:sp>
      <p:sp>
        <p:nvSpPr>
          <p:cNvPr id="25614" name="Arc 24">
            <a:extLst>
              <a:ext uri="{FF2B5EF4-FFF2-40B4-BE49-F238E27FC236}">
                <a16:creationId xmlns:a16="http://schemas.microsoft.com/office/drawing/2014/main" id="{847E23FE-5F18-4E2C-BFA6-FB524B4F8551}"/>
              </a:ext>
            </a:extLst>
          </p:cNvPr>
          <p:cNvSpPr>
            <a:spLocks/>
          </p:cNvSpPr>
          <p:nvPr/>
        </p:nvSpPr>
        <p:spPr bwMode="auto">
          <a:xfrm flipH="1">
            <a:off x="3200400" y="5089525"/>
            <a:ext cx="76200" cy="304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25">
            <a:extLst>
              <a:ext uri="{FF2B5EF4-FFF2-40B4-BE49-F238E27FC236}">
                <a16:creationId xmlns:a16="http://schemas.microsoft.com/office/drawing/2014/main" id="{BF1D6C9B-6F4C-4406-BB2C-D30BB3D2598F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3124200" y="5318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6" name="Line 26">
            <a:extLst>
              <a:ext uri="{FF2B5EF4-FFF2-40B4-BE49-F238E27FC236}">
                <a16:creationId xmlns:a16="http://schemas.microsoft.com/office/drawing/2014/main" id="{2A9CA5C9-03BA-471F-9265-0C0D4BC43F4E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3124200" y="5241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7" name="Line 34">
            <a:extLst>
              <a:ext uri="{FF2B5EF4-FFF2-40B4-BE49-F238E27FC236}">
                <a16:creationId xmlns:a16="http://schemas.microsoft.com/office/drawing/2014/main" id="{5959B632-4C70-4F5F-B5AC-BC9FD6D0F58A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3124200" y="5165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8" name="Line 36">
            <a:extLst>
              <a:ext uri="{FF2B5EF4-FFF2-40B4-BE49-F238E27FC236}">
                <a16:creationId xmlns:a16="http://schemas.microsoft.com/office/drawing/2014/main" id="{3ADED284-AC45-4C86-B306-2CD67ACB5BAB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2362200" y="4784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9" name="Line 37">
            <a:extLst>
              <a:ext uri="{FF2B5EF4-FFF2-40B4-BE49-F238E27FC236}">
                <a16:creationId xmlns:a16="http://schemas.microsoft.com/office/drawing/2014/main" id="{BA93BC4C-4A49-4B06-A152-2DF43643C674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2286000" y="4860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0" name="Arc 38">
            <a:extLst>
              <a:ext uri="{FF2B5EF4-FFF2-40B4-BE49-F238E27FC236}">
                <a16:creationId xmlns:a16="http://schemas.microsoft.com/office/drawing/2014/main" id="{B78AF9B0-54CE-469B-A1F4-5A2E822F00A0}"/>
              </a:ext>
            </a:extLst>
          </p:cNvPr>
          <p:cNvSpPr>
            <a:spLocks/>
          </p:cNvSpPr>
          <p:nvPr/>
        </p:nvSpPr>
        <p:spPr bwMode="auto">
          <a:xfrm flipV="1">
            <a:off x="2209800" y="4784725"/>
            <a:ext cx="304800" cy="76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5621" name="AutoShape 39">
            <a:extLst>
              <a:ext uri="{FF2B5EF4-FFF2-40B4-BE49-F238E27FC236}">
                <a16:creationId xmlns:a16="http://schemas.microsoft.com/office/drawing/2014/main" id="{E06CDB91-BEBD-42DF-B801-3CE5170A1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479925"/>
            <a:ext cx="2514600" cy="9906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2" name="Arc 40">
            <a:extLst>
              <a:ext uri="{FF2B5EF4-FFF2-40B4-BE49-F238E27FC236}">
                <a16:creationId xmlns:a16="http://schemas.microsoft.com/office/drawing/2014/main" id="{7CE73009-B371-4689-8F31-840216E92D72}"/>
              </a:ext>
            </a:extLst>
          </p:cNvPr>
          <p:cNvSpPr>
            <a:spLocks/>
          </p:cNvSpPr>
          <p:nvPr/>
        </p:nvSpPr>
        <p:spPr bwMode="auto">
          <a:xfrm>
            <a:off x="5105400" y="5241925"/>
            <a:ext cx="3048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41">
            <a:extLst>
              <a:ext uri="{FF2B5EF4-FFF2-40B4-BE49-F238E27FC236}">
                <a16:creationId xmlns:a16="http://schemas.microsoft.com/office/drawing/2014/main" id="{BB4FB6C1-A888-455A-B39C-A44321804C9E}"/>
              </a:ext>
            </a:extLst>
          </p:cNvPr>
          <p:cNvSpPr>
            <a:spLocks noChangeShapeType="1"/>
          </p:cNvSpPr>
          <p:nvPr/>
        </p:nvSpPr>
        <p:spPr bwMode="auto">
          <a:xfrm rot="-2623187">
            <a:off x="5181600" y="5241925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4" name="Line 42">
            <a:extLst>
              <a:ext uri="{FF2B5EF4-FFF2-40B4-BE49-F238E27FC236}">
                <a16:creationId xmlns:a16="http://schemas.microsoft.com/office/drawing/2014/main" id="{0422F01C-9916-450F-9A5E-12992C89E3A2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6781800" y="53943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5" name="Line 43">
            <a:extLst>
              <a:ext uri="{FF2B5EF4-FFF2-40B4-BE49-F238E27FC236}">
                <a16:creationId xmlns:a16="http://schemas.microsoft.com/office/drawing/2014/main" id="{17A45873-33DC-452B-A6F1-73C7BDAE5062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6781800" y="5318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6" name="Line 44">
            <a:extLst>
              <a:ext uri="{FF2B5EF4-FFF2-40B4-BE49-F238E27FC236}">
                <a16:creationId xmlns:a16="http://schemas.microsoft.com/office/drawing/2014/main" id="{F3415117-2CED-4DC7-AF1D-FFF8CE661DE7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6781800" y="52419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7" name="Arc 48">
            <a:extLst>
              <a:ext uri="{FF2B5EF4-FFF2-40B4-BE49-F238E27FC236}">
                <a16:creationId xmlns:a16="http://schemas.microsoft.com/office/drawing/2014/main" id="{D407CEF0-252A-4041-B6A8-1FD90A63D68F}"/>
              </a:ext>
            </a:extLst>
          </p:cNvPr>
          <p:cNvSpPr>
            <a:spLocks/>
          </p:cNvSpPr>
          <p:nvPr/>
        </p:nvSpPr>
        <p:spPr bwMode="auto">
          <a:xfrm flipV="1">
            <a:off x="5105400" y="4632325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49">
            <a:extLst>
              <a:ext uri="{FF2B5EF4-FFF2-40B4-BE49-F238E27FC236}">
                <a16:creationId xmlns:a16="http://schemas.microsoft.com/office/drawing/2014/main" id="{9DFC1919-7EC0-46CD-9575-51177D76B9C7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5257800" y="47085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9" name="Line 50">
            <a:extLst>
              <a:ext uri="{FF2B5EF4-FFF2-40B4-BE49-F238E27FC236}">
                <a16:creationId xmlns:a16="http://schemas.microsoft.com/office/drawing/2014/main" id="{6EE9DBE7-A8EB-4764-A20C-67B14CF58E91}"/>
              </a:ext>
            </a:extLst>
          </p:cNvPr>
          <p:cNvSpPr>
            <a:spLocks noChangeShapeType="1"/>
          </p:cNvSpPr>
          <p:nvPr/>
        </p:nvSpPr>
        <p:spPr bwMode="auto">
          <a:xfrm rot="1153795">
            <a:off x="5181600" y="47847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30" name="Arc 51">
            <a:extLst>
              <a:ext uri="{FF2B5EF4-FFF2-40B4-BE49-F238E27FC236}">
                <a16:creationId xmlns:a16="http://schemas.microsoft.com/office/drawing/2014/main" id="{70F02EE3-ED0A-4A96-9B82-D0258DFF667B}"/>
              </a:ext>
            </a:extLst>
          </p:cNvPr>
          <p:cNvSpPr>
            <a:spLocks/>
          </p:cNvSpPr>
          <p:nvPr/>
        </p:nvSpPr>
        <p:spPr bwMode="auto">
          <a:xfrm flipH="1">
            <a:off x="6858000" y="5241925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Text Box 53">
            <a:extLst>
              <a:ext uri="{FF2B5EF4-FFF2-40B4-BE49-F238E27FC236}">
                <a16:creationId xmlns:a16="http://schemas.microsoft.com/office/drawing/2014/main" id="{F47C8633-3593-401E-B0ED-B6DDA45E7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0198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NOT CONGRUENT!</a:t>
            </a:r>
          </a:p>
        </p:txBody>
      </p:sp>
      <p:sp>
        <p:nvSpPr>
          <p:cNvPr id="9270" name="AutoShape 54">
            <a:extLst>
              <a:ext uri="{FF2B5EF4-FFF2-40B4-BE49-F238E27FC236}">
                <a16:creationId xmlns:a16="http://schemas.microsoft.com/office/drawing/2014/main" id="{11AEC80A-8420-4287-8B56-4631C18CF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14800"/>
            <a:ext cx="1143000" cy="838200"/>
          </a:xfrm>
          <a:prstGeom prst="wedgeRoundRectCallout">
            <a:avLst>
              <a:gd name="adj1" fmla="val -45000"/>
              <a:gd name="adj2" fmla="val 4640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Same Shapes!</a:t>
            </a:r>
          </a:p>
        </p:txBody>
      </p:sp>
      <p:sp>
        <p:nvSpPr>
          <p:cNvPr id="9272" name="AutoShape 56">
            <a:extLst>
              <a:ext uri="{FF2B5EF4-FFF2-40B4-BE49-F238E27FC236}">
                <a16:creationId xmlns:a16="http://schemas.microsoft.com/office/drawing/2014/main" id="{482D90BC-5C29-4C6D-99E1-25E49D3ED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038600"/>
            <a:ext cx="1676400" cy="838200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Different Sizes!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5" grpId="0" animBg="1"/>
      <p:bldP spid="9270" grpId="0" animBg="1"/>
      <p:bldP spid="92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F6A3C78-4A14-4D46-8882-B7981994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Two geometric figures with exactly the </a:t>
            </a:r>
            <a:r>
              <a:rPr lang="en-US" altLang="en-US" sz="3600">
                <a:solidFill>
                  <a:srgbClr val="0000FF"/>
                </a:solidFill>
              </a:rPr>
              <a:t>same size and shape.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>
              <a:solidFill>
                <a:srgbClr val="0000FF"/>
              </a:solidFill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62F1D60-AE58-4A78-AA59-0A4EF61F2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Idea of Congruence</a:t>
            </a:r>
          </a:p>
        </p:txBody>
      </p:sp>
      <p:grpSp>
        <p:nvGrpSpPr>
          <p:cNvPr id="8196" name="Group 22">
            <a:extLst>
              <a:ext uri="{FF2B5EF4-FFF2-40B4-BE49-F238E27FC236}">
                <a16:creationId xmlns:a16="http://schemas.microsoft.com/office/drawing/2014/main" id="{07811577-ABEC-4AAE-94F2-F9299A8A37B7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276600"/>
            <a:ext cx="3754438" cy="2378075"/>
            <a:chOff x="1680" y="2064"/>
            <a:chExt cx="2365" cy="1498"/>
          </a:xfrm>
        </p:grpSpPr>
        <p:sp>
          <p:nvSpPr>
            <p:cNvPr id="8197" name="AutoShape 8">
              <a:extLst>
                <a:ext uri="{FF2B5EF4-FFF2-40B4-BE49-F238E27FC236}">
                  <a16:creationId xmlns:a16="http://schemas.microsoft.com/office/drawing/2014/main" id="{99744E20-DB8C-4245-8B24-60E802909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832"/>
              <a:ext cx="1008" cy="480"/>
            </a:xfrm>
            <a:prstGeom prst="rtTriangle">
              <a:avLst/>
            </a:prstGeom>
            <a:noFill/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8" name="AutoShape 9">
              <a:extLst>
                <a:ext uri="{FF2B5EF4-FFF2-40B4-BE49-F238E27FC236}">
                  <a16:creationId xmlns:a16="http://schemas.microsoft.com/office/drawing/2014/main" id="{C58E8D3D-4F36-421B-AFA1-DC29C09417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92" y="2568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199" name="Text Box 11">
              <a:extLst>
                <a:ext uri="{FF2B5EF4-FFF2-40B4-BE49-F238E27FC236}">
                  <a16:creationId xmlns:a16="http://schemas.microsoft.com/office/drawing/2014/main" id="{E4833921-B81D-433B-AE44-7FA2DE6219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30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8200" name="Text Box 12">
              <a:extLst>
                <a:ext uri="{FF2B5EF4-FFF2-40B4-BE49-F238E27FC236}">
                  <a16:creationId xmlns:a16="http://schemas.microsoft.com/office/drawing/2014/main" id="{148D3727-83AB-446F-B21A-CB02D6553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31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8201" name="Text Box 13">
              <a:extLst>
                <a:ext uri="{FF2B5EF4-FFF2-40B4-BE49-F238E27FC236}">
                  <a16:creationId xmlns:a16="http://schemas.microsoft.com/office/drawing/2014/main" id="{D34549FB-EE3D-43EC-A7BF-960475A4B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7" y="2592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202" name="Text Box 14">
              <a:extLst>
                <a:ext uri="{FF2B5EF4-FFF2-40B4-BE49-F238E27FC236}">
                  <a16:creationId xmlns:a16="http://schemas.microsoft.com/office/drawing/2014/main" id="{35DD1424-EA00-4565-AAD7-93E050BFF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31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203" name="Text Box 16">
              <a:extLst>
                <a:ext uri="{FF2B5EF4-FFF2-40B4-BE49-F238E27FC236}">
                  <a16:creationId xmlns:a16="http://schemas.microsoft.com/office/drawing/2014/main" id="{B6EC4D6F-9A10-47DC-9B6B-4A6A2C5F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312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8204" name="Text Box 19">
              <a:extLst>
                <a:ext uri="{FF2B5EF4-FFF2-40B4-BE49-F238E27FC236}">
                  <a16:creationId xmlns:a16="http://schemas.microsoft.com/office/drawing/2014/main" id="{1641D8FA-F623-4C80-AB6A-CB190D51D2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F</a:t>
              </a: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5D6D82E-0E47-4196-A303-BE890A64F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Congruence Postulates 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Theorems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D4173C-1BE7-461F-8FED-B75F51005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6338" y="1765300"/>
            <a:ext cx="3429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SSS</a:t>
            </a:r>
          </a:p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SAS</a:t>
            </a:r>
          </a:p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ASA</a:t>
            </a:r>
          </a:p>
          <a:p>
            <a:pPr>
              <a:spcBef>
                <a:spcPct val="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AAS</a:t>
            </a:r>
          </a:p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FF0000"/>
                </a:solidFill>
              </a:rPr>
              <a:t>AAA?</a:t>
            </a:r>
          </a:p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FF0000"/>
                </a:solidFill>
              </a:rPr>
              <a:t>SSA?</a:t>
            </a:r>
          </a:p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00B050"/>
                </a:solidFill>
              </a:rPr>
              <a:t>HL</a:t>
            </a:r>
          </a:p>
        </p:txBody>
      </p:sp>
      <p:sp>
        <p:nvSpPr>
          <p:cNvPr id="3" name="Multiply 2">
            <a:extLst>
              <a:ext uri="{FF2B5EF4-FFF2-40B4-BE49-F238E27FC236}">
                <a16:creationId xmlns:a16="http://schemas.microsoft.com/office/drawing/2014/main" id="{284688C0-3E70-43F7-9F68-C9D29D9AEB4B}"/>
              </a:ext>
            </a:extLst>
          </p:cNvPr>
          <p:cNvSpPr/>
          <p:nvPr/>
        </p:nvSpPr>
        <p:spPr bwMode="auto">
          <a:xfrm>
            <a:off x="3736975" y="4038600"/>
            <a:ext cx="1905000" cy="457200"/>
          </a:xfrm>
          <a:prstGeom prst="mathMultiply">
            <a:avLst/>
          </a:prstGeom>
          <a:solidFill>
            <a:srgbClr val="FFFF00">
              <a:alpha val="6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Multiply 12">
            <a:extLst>
              <a:ext uri="{FF2B5EF4-FFF2-40B4-BE49-F238E27FC236}">
                <a16:creationId xmlns:a16="http://schemas.microsoft.com/office/drawing/2014/main" id="{A18DC1A9-E0AA-4010-A862-69392C6FD607}"/>
              </a:ext>
            </a:extLst>
          </p:cNvPr>
          <p:cNvSpPr/>
          <p:nvPr/>
        </p:nvSpPr>
        <p:spPr bwMode="auto">
          <a:xfrm>
            <a:off x="3736975" y="4648200"/>
            <a:ext cx="1905000" cy="457200"/>
          </a:xfrm>
          <a:prstGeom prst="mathMultiply">
            <a:avLst/>
          </a:prstGeom>
          <a:solidFill>
            <a:srgbClr val="FFFF00">
              <a:alpha val="6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B204464-35EB-4889-850F-6DF806660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graphicFrame>
        <p:nvGraphicFramePr>
          <p:cNvPr id="26627" name="Object 4">
            <a:extLst>
              <a:ext uri="{FF2B5EF4-FFF2-40B4-BE49-F238E27FC236}">
                <a16:creationId xmlns:a16="http://schemas.microsoft.com/office/drawing/2014/main" id="{8B1595BB-DE25-424E-8820-32E3059399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828800"/>
          <a:ext cx="3505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Bitmap Image" r:id="rId3" imgW="6238095" imgH="1209524" progId="Paint.Picture">
                  <p:embed/>
                </p:oleObj>
              </mc:Choice>
              <mc:Fallback>
                <p:oleObj name="Bitmap Image" r:id="rId3" imgW="6238095" imgH="120952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3505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7">
            <a:extLst>
              <a:ext uri="{FF2B5EF4-FFF2-40B4-BE49-F238E27FC236}">
                <a16:creationId xmlns:a16="http://schemas.microsoft.com/office/drawing/2014/main" id="{71A5B015-CCE4-4CD6-8DDA-FC3420F69E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638" y="4241800"/>
          <a:ext cx="3657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Bitmap Image" r:id="rId5" imgW="6295238" imgH="2010056" progId="Paint.Picture">
                  <p:embed/>
                </p:oleObj>
              </mc:Choice>
              <mc:Fallback>
                <p:oleObj name="Bitmap Image" r:id="rId5" imgW="6295238" imgH="2010056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4241800"/>
                        <a:ext cx="36576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9">
            <a:extLst>
              <a:ext uri="{FF2B5EF4-FFF2-40B4-BE49-F238E27FC236}">
                <a16:creationId xmlns:a16="http://schemas.microsoft.com/office/drawing/2014/main" id="{2ADC2238-B367-4307-BFC1-52EDF419E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146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E32DED07-E5EA-4C46-98DE-3E4CB5D9E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19400"/>
            <a:ext cx="127952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ASA</a:t>
            </a:r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09A1B3A9-741E-46F7-8BB6-2245ABFF4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1290638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AAS</a:t>
            </a:r>
          </a:p>
        </p:txBody>
      </p:sp>
      <p:graphicFrame>
        <p:nvGraphicFramePr>
          <p:cNvPr id="26632" name="Object 13">
            <a:extLst>
              <a:ext uri="{FF2B5EF4-FFF2-40B4-BE49-F238E27FC236}">
                <a16:creationId xmlns:a16="http://schemas.microsoft.com/office/drawing/2014/main" id="{439F71B5-BA7A-4175-9FA6-8DBB9FBF72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752600"/>
          <a:ext cx="32575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4" name="Bitmap Image" r:id="rId7" imgW="5695238" imgH="1867161" progId="PBrush">
                  <p:embed/>
                </p:oleObj>
              </mc:Choice>
              <mc:Fallback>
                <p:oleObj name="Bitmap Image" r:id="rId7" imgW="5695238" imgH="1867161" progId="PBrush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752600"/>
                        <a:ext cx="325755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Rectangle 11">
            <a:extLst>
              <a:ext uri="{FF2B5EF4-FFF2-40B4-BE49-F238E27FC236}">
                <a16:creationId xmlns:a16="http://schemas.microsoft.com/office/drawing/2014/main" id="{C3BD9BC2-7120-4280-9921-FC7F7544B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02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2E962789-30A7-4EB2-9985-E1AD18AC68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4864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AFE49E43-36C0-495C-9868-B7F869D7B2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4102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Text Box 17">
            <a:extLst>
              <a:ext uri="{FF2B5EF4-FFF2-40B4-BE49-F238E27FC236}">
                <a16:creationId xmlns:a16="http://schemas.microsoft.com/office/drawing/2014/main" id="{A0BBEC88-7A02-4B02-89B0-BC7650CC2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(when possible)</a:t>
            </a:r>
          </a:p>
        </p:txBody>
      </p:sp>
      <p:pic>
        <p:nvPicPr>
          <p:cNvPr id="26639" name="Picture 15">
            <a:extLst>
              <a:ext uri="{FF2B5EF4-FFF2-40B4-BE49-F238E27FC236}">
                <a16:creationId xmlns:a16="http://schemas.microsoft.com/office/drawing/2014/main" id="{C3A78E25-4B82-419E-90BE-15182A26D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4430713"/>
            <a:ext cx="3600450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AutoShape 56">
            <a:extLst>
              <a:ext uri="{FF2B5EF4-FFF2-40B4-BE49-F238E27FC236}">
                <a16:creationId xmlns:a16="http://schemas.microsoft.com/office/drawing/2014/main" id="{AC96CBBB-EB1F-4115-87D6-861443F3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838" y="6194425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  <p:bldP spid="10252" grpId="0"/>
      <p:bldP spid="10251" grpId="0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1028">
            <a:extLst>
              <a:ext uri="{FF2B5EF4-FFF2-40B4-BE49-F238E27FC236}">
                <a16:creationId xmlns:a16="http://schemas.microsoft.com/office/drawing/2014/main" id="{FB65FC9F-6A8D-4517-887D-AA61D30462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8638" y="3914775"/>
          <a:ext cx="1895475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Bitmap Image" r:id="rId3" imgW="2886478" imgH="2133898" progId="PBrush">
                  <p:embed/>
                </p:oleObj>
              </mc:Choice>
              <mc:Fallback>
                <p:oleObj name="Bitmap Image" r:id="rId3" imgW="2886478" imgH="2133898" progId="PBrush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914775"/>
                        <a:ext cx="1895475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1029">
            <a:extLst>
              <a:ext uri="{FF2B5EF4-FFF2-40B4-BE49-F238E27FC236}">
                <a16:creationId xmlns:a16="http://schemas.microsoft.com/office/drawing/2014/main" id="{3786B8CF-F065-43E6-A713-7D0A85A577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524000"/>
          <a:ext cx="38195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Bitmap Image" r:id="rId5" imgW="5800000" imgH="1514686" progId="Paint.Picture">
                  <p:embed/>
                </p:oleObj>
              </mc:Choice>
              <mc:Fallback>
                <p:oleObj name="Bitmap Image" r:id="rId5" imgW="5800000" imgH="1514686" progId="Paint.Pictur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8195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1030">
            <a:extLst>
              <a:ext uri="{FF2B5EF4-FFF2-40B4-BE49-F238E27FC236}">
                <a16:creationId xmlns:a16="http://schemas.microsoft.com/office/drawing/2014/main" id="{A29C9F66-EAA5-4031-ADA8-CFC15C6C3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sp>
        <p:nvSpPr>
          <p:cNvPr id="28677" name="Text Box 1031">
            <a:extLst>
              <a:ext uri="{FF2B5EF4-FFF2-40B4-BE49-F238E27FC236}">
                <a16:creationId xmlns:a16="http://schemas.microsoft.com/office/drawing/2014/main" id="{24701F41-5826-41AC-87ED-50C26E7B4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(when possible)</a:t>
            </a:r>
          </a:p>
        </p:txBody>
      </p:sp>
      <p:sp>
        <p:nvSpPr>
          <p:cNvPr id="24587" name="Rectangle 1035">
            <a:extLst>
              <a:ext uri="{FF2B5EF4-FFF2-40B4-BE49-F238E27FC236}">
                <a16:creationId xmlns:a16="http://schemas.microsoft.com/office/drawing/2014/main" id="{9BB639C4-07A1-420D-83C2-5690A0A49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124200"/>
            <a:ext cx="1252538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SSS</a:t>
            </a:r>
          </a:p>
        </p:txBody>
      </p:sp>
      <p:sp>
        <p:nvSpPr>
          <p:cNvPr id="24586" name="Rectangle 1034">
            <a:extLst>
              <a:ext uri="{FF2B5EF4-FFF2-40B4-BE49-F238E27FC236}">
                <a16:creationId xmlns:a16="http://schemas.microsoft.com/office/drawing/2014/main" id="{FA774AA5-269E-4D9E-B8A9-0127F4824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14600"/>
            <a:ext cx="1298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AAA</a:t>
            </a:r>
          </a:p>
        </p:txBody>
      </p:sp>
      <p:sp>
        <p:nvSpPr>
          <p:cNvPr id="24591" name="Line 1039">
            <a:extLst>
              <a:ext uri="{FF2B5EF4-FFF2-40B4-BE49-F238E27FC236}">
                <a16:creationId xmlns:a16="http://schemas.microsoft.com/office/drawing/2014/main" id="{7BD04F88-5DD7-4A2B-8827-BEC55688AB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040">
            <a:extLst>
              <a:ext uri="{FF2B5EF4-FFF2-40B4-BE49-F238E27FC236}">
                <a16:creationId xmlns:a16="http://schemas.microsoft.com/office/drawing/2014/main" id="{F450E17D-AA2D-4983-839B-C30DE21CC2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4384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Rectangle 1036">
            <a:extLst>
              <a:ext uri="{FF2B5EF4-FFF2-40B4-BE49-F238E27FC236}">
                <a16:creationId xmlns:a16="http://schemas.microsoft.com/office/drawing/2014/main" id="{26029166-6144-4EC6-BC87-32EFF9F6D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53340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4593" name="Line 1041">
            <a:extLst>
              <a:ext uri="{FF2B5EF4-FFF2-40B4-BE49-F238E27FC236}">
                <a16:creationId xmlns:a16="http://schemas.microsoft.com/office/drawing/2014/main" id="{BF886570-D217-4F07-AEFF-D88B53E8C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7525" y="54102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042">
            <a:extLst>
              <a:ext uri="{FF2B5EF4-FFF2-40B4-BE49-F238E27FC236}">
                <a16:creationId xmlns:a16="http://schemas.microsoft.com/office/drawing/2014/main" id="{A623B60B-806E-460F-8655-15481B80AA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35125" y="53340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1887F98-6147-4A6B-B085-951C4AF822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0225" y="1479550"/>
          <a:ext cx="280035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4" name="Bitmap Image" r:id="rId7" imgW="3638095" imgH="2133898" progId="PBrush">
                  <p:embed/>
                </p:oleObj>
              </mc:Choice>
              <mc:Fallback>
                <p:oleObj name="Bitmap Image" r:id="rId7" imgW="3638095" imgH="2133898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1479550"/>
                        <a:ext cx="280035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56">
            <a:extLst>
              <a:ext uri="{FF2B5EF4-FFF2-40B4-BE49-F238E27FC236}">
                <a16:creationId xmlns:a16="http://schemas.microsoft.com/office/drawing/2014/main" id="{DE9F6932-872F-432B-8536-D7E7BF8F4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163" y="2514600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  <p:sp>
        <p:nvSpPr>
          <p:cNvPr id="18" name="AutoShape 56">
            <a:extLst>
              <a:ext uri="{FF2B5EF4-FFF2-40B4-BE49-F238E27FC236}">
                <a16:creationId xmlns:a16="http://schemas.microsoft.com/office/drawing/2014/main" id="{429BE858-2C9E-4D15-8B40-8C07070AD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3" y="6073775"/>
            <a:ext cx="1676400" cy="642938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  <p:pic>
        <p:nvPicPr>
          <p:cNvPr id="27682" name="Picture 34">
            <a:extLst>
              <a:ext uri="{FF2B5EF4-FFF2-40B4-BE49-F238E27FC236}">
                <a16:creationId xmlns:a16="http://schemas.microsoft.com/office/drawing/2014/main" id="{B53D3C44-1922-4F50-ACB9-EC4EC97A0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4032250"/>
            <a:ext cx="1798638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036">
            <a:extLst>
              <a:ext uri="{FF2B5EF4-FFF2-40B4-BE49-F238E27FC236}">
                <a16:creationId xmlns:a16="http://schemas.microsoft.com/office/drawing/2014/main" id="{25F01C93-8EA5-4A72-987B-DF5FB2112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2375" y="54102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1" name="Line 1041">
            <a:extLst>
              <a:ext uri="{FF2B5EF4-FFF2-40B4-BE49-F238E27FC236}">
                <a16:creationId xmlns:a16="http://schemas.microsoft.com/office/drawing/2014/main" id="{EE701F18-3F45-493C-A88F-5E8FD1DE0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8575" y="54864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042">
            <a:extLst>
              <a:ext uri="{FF2B5EF4-FFF2-40B4-BE49-F238E27FC236}">
                <a16:creationId xmlns:a16="http://schemas.microsoft.com/office/drawing/2014/main" id="{A0F96401-B4F6-4009-AF4C-CBEFDF4100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6175" y="54102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AutoShape 56">
            <a:extLst>
              <a:ext uri="{FF2B5EF4-FFF2-40B4-BE49-F238E27FC236}">
                <a16:creationId xmlns:a16="http://schemas.microsoft.com/office/drawing/2014/main" id="{BF0A7DC0-4253-4CAB-A3CD-4581D597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175" y="6096000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HL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86" grpId="0"/>
      <p:bldP spid="24588" grpId="0"/>
      <p:bldP spid="17" grpId="0" animBg="1"/>
      <p:bldP spid="18" grpId="0" animBg="1"/>
      <p:bldP spid="20" grpId="0"/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>
            <a:extLst>
              <a:ext uri="{FF2B5EF4-FFF2-40B4-BE49-F238E27FC236}">
                <a16:creationId xmlns:a16="http://schemas.microsoft.com/office/drawing/2014/main" id="{BB8B7BF4-0861-4F06-9D3E-B7163008A7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3750" y="2438400"/>
          <a:ext cx="550545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Bitmap Image" r:id="rId3" imgW="5504762" imgH="1838095" progId="PBrush">
                  <p:embed/>
                </p:oleObj>
              </mc:Choice>
              <mc:Fallback>
                <p:oleObj name="Bitmap Image" r:id="rId3" imgW="5504762" imgH="1838095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38400"/>
                        <a:ext cx="5505450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>
            <a:extLst>
              <a:ext uri="{FF2B5EF4-FFF2-40B4-BE49-F238E27FC236}">
                <a16:creationId xmlns:a16="http://schemas.microsoft.com/office/drawing/2014/main" id="{38C956F2-0917-4092-9C7E-79DD914826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38" y="1325563"/>
          <a:ext cx="39624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Bitmap Image" r:id="rId5" imgW="5106113" imgH="1704762" progId="Paint.Picture">
                  <p:embed/>
                </p:oleObj>
              </mc:Choice>
              <mc:Fallback>
                <p:oleObj name="Bitmap Image" r:id="rId5" imgW="5106113" imgH="1704762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325563"/>
                        <a:ext cx="396240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>
            <a:extLst>
              <a:ext uri="{FF2B5EF4-FFF2-40B4-BE49-F238E27FC236}">
                <a16:creationId xmlns:a16="http://schemas.microsoft.com/office/drawing/2014/main" id="{6FD8CDC0-B7EB-457B-B2A3-E77102AE2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89588" y="4156075"/>
          <a:ext cx="2971800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Bitmap Image" r:id="rId7" imgW="3780952" imgH="2790476" progId="Paint.Picture">
                  <p:embed/>
                </p:oleObj>
              </mc:Choice>
              <mc:Fallback>
                <p:oleObj name="Bitmap Image" r:id="rId7" imgW="3780952" imgH="279047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4156075"/>
                        <a:ext cx="2971800" cy="219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>
            <a:extLst>
              <a:ext uri="{FF2B5EF4-FFF2-40B4-BE49-F238E27FC236}">
                <a16:creationId xmlns:a16="http://schemas.microsoft.com/office/drawing/2014/main" id="{C39A1BE5-8138-4C28-8F23-587B73093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sp>
        <p:nvSpPr>
          <p:cNvPr id="29702" name="Text Box 7">
            <a:extLst>
              <a:ext uri="{FF2B5EF4-FFF2-40B4-BE49-F238E27FC236}">
                <a16:creationId xmlns:a16="http://schemas.microsoft.com/office/drawing/2014/main" id="{871C8CE0-F185-46CC-9F0E-ADCA9AE75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(when possible)</a:t>
            </a:r>
          </a:p>
        </p:txBody>
      </p:sp>
      <p:pic>
        <p:nvPicPr>
          <p:cNvPr id="28681" name="Picture 9">
            <a:extLst>
              <a:ext uri="{FF2B5EF4-FFF2-40B4-BE49-F238E27FC236}">
                <a16:creationId xmlns:a16="http://schemas.microsoft.com/office/drawing/2014/main" id="{42903DE0-F9E7-422E-BA9A-28F27CD3C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4648200"/>
            <a:ext cx="52578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035">
            <a:extLst>
              <a:ext uri="{FF2B5EF4-FFF2-40B4-BE49-F238E27FC236}">
                <a16:creationId xmlns:a16="http://schemas.microsoft.com/office/drawing/2014/main" id="{3D1611AF-7B02-470C-8D9C-F84FB332B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368550"/>
            <a:ext cx="1271588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11" name="Line 1039">
            <a:extLst>
              <a:ext uri="{FF2B5EF4-FFF2-40B4-BE49-F238E27FC236}">
                <a16:creationId xmlns:a16="http://schemas.microsoft.com/office/drawing/2014/main" id="{543CBF3E-C78F-4EB5-8B2D-1A1C83CC1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49963" y="236855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040">
            <a:extLst>
              <a:ext uri="{FF2B5EF4-FFF2-40B4-BE49-F238E27FC236}">
                <a16:creationId xmlns:a16="http://schemas.microsoft.com/office/drawing/2014/main" id="{4B942097-1214-4C7B-8DEE-79624D6BE7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7563" y="229235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1034">
            <a:extLst>
              <a:ext uri="{FF2B5EF4-FFF2-40B4-BE49-F238E27FC236}">
                <a16:creationId xmlns:a16="http://schemas.microsoft.com/office/drawing/2014/main" id="{67880300-BDCF-4AEF-AD72-C87FD448B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1388" y="5878513"/>
            <a:ext cx="12985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AAA</a:t>
            </a:r>
          </a:p>
        </p:txBody>
      </p:sp>
      <p:sp>
        <p:nvSpPr>
          <p:cNvPr id="18" name="Line 1039">
            <a:extLst>
              <a:ext uri="{FF2B5EF4-FFF2-40B4-BE49-F238E27FC236}">
                <a16:creationId xmlns:a16="http://schemas.microsoft.com/office/drawing/2014/main" id="{D1E8EC89-379D-4EF7-BE84-C14F6D7877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443788" y="5878513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040">
            <a:extLst>
              <a:ext uri="{FF2B5EF4-FFF2-40B4-BE49-F238E27FC236}">
                <a16:creationId xmlns:a16="http://schemas.microsoft.com/office/drawing/2014/main" id="{D3F7B210-BD7A-4550-ADE5-F6F70BFD6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91388" y="5802313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AutoShape 56">
            <a:extLst>
              <a:ext uri="{FF2B5EF4-FFF2-40B4-BE49-F238E27FC236}">
                <a16:creationId xmlns:a16="http://schemas.microsoft.com/office/drawing/2014/main" id="{73261F43-2898-4F01-8CFE-FE9051470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63" y="2078038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  <p:sp>
        <p:nvSpPr>
          <p:cNvPr id="22" name="AutoShape 56">
            <a:extLst>
              <a:ext uri="{FF2B5EF4-FFF2-40B4-BE49-F238E27FC236}">
                <a16:creationId xmlns:a16="http://schemas.microsoft.com/office/drawing/2014/main" id="{D30661DB-7BD9-4897-8ACF-DA26D3031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600" y="1712913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  <p:sp>
        <p:nvSpPr>
          <p:cNvPr id="24" name="AutoShape 56">
            <a:extLst>
              <a:ext uri="{FF2B5EF4-FFF2-40B4-BE49-F238E27FC236}">
                <a16:creationId xmlns:a16="http://schemas.microsoft.com/office/drawing/2014/main" id="{DF076FA2-F020-4105-83CF-04B336BC1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488" y="5791200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</a:rPr>
              <a:t>HL</a:t>
            </a:r>
          </a:p>
        </p:txBody>
      </p:sp>
      <p:sp>
        <p:nvSpPr>
          <p:cNvPr id="25" name="Rectangle 1035">
            <a:extLst>
              <a:ext uri="{FF2B5EF4-FFF2-40B4-BE49-F238E27FC236}">
                <a16:creationId xmlns:a16="http://schemas.microsoft.com/office/drawing/2014/main" id="{B134496F-B8A5-4D08-A0B8-EA6F55D02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700" y="4267200"/>
            <a:ext cx="1271588" cy="7080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6" name="Line 1039">
            <a:extLst>
              <a:ext uri="{FF2B5EF4-FFF2-40B4-BE49-F238E27FC236}">
                <a16:creationId xmlns:a16="http://schemas.microsoft.com/office/drawing/2014/main" id="{EE3BA776-D491-4917-9031-671932A4D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42672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1040">
            <a:extLst>
              <a:ext uri="{FF2B5EF4-FFF2-40B4-BE49-F238E27FC236}">
                <a16:creationId xmlns:a16="http://schemas.microsoft.com/office/drawing/2014/main" id="{A51676BF-0AED-49EE-BD3E-BE437E5E31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22463" y="41910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72B4426F-89C4-47CE-BC5C-442DF251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388" y="6170613"/>
            <a:ext cx="1676400" cy="642937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1" grpId="0" animBg="1"/>
      <p:bldP spid="22" grpId="0" animBg="1"/>
      <p:bldP spid="24" grpId="0" animBg="1"/>
      <p:bldP spid="25" grpId="0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39" name="Picture 39">
            <a:extLst>
              <a:ext uri="{FF2B5EF4-FFF2-40B4-BE49-F238E27FC236}">
                <a16:creationId xmlns:a16="http://schemas.microsoft.com/office/drawing/2014/main" id="{5E6476DB-37F7-455E-B737-9266F3653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4910138"/>
            <a:ext cx="48291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023B24B7-BEC6-4AC6-BB08-326141BA1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Angles, 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Reflexive Sides and Angles</a:t>
            </a: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0B61963B-87B0-4792-A9F2-6BC5D9D6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391400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When two triangles touch, there may be additional congruent parts.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B050"/>
                </a:solidFill>
              </a:rPr>
              <a:t>Vertical Angles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00B05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B050"/>
                </a:solidFill>
              </a:rPr>
              <a:t>Reflexive Side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side shared by two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triangles</a:t>
            </a:r>
            <a:endParaRPr lang="en-US" altLang="en-US" sz="3600">
              <a:solidFill>
                <a:srgbClr val="00B05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solidFill>
                <a:srgbClr val="00B050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EE9AE49-3597-4CF5-A8BF-A090C8211C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3788" y="2497138"/>
          <a:ext cx="3048000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Bitmap Image" r:id="rId4" imgW="3877216" imgH="1980952" progId="PBrush">
                  <p:embed/>
                </p:oleObj>
              </mc:Choice>
              <mc:Fallback>
                <p:oleObj name="Bitmap Image" r:id="rId4" imgW="3877216" imgH="1980952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2497138"/>
                        <a:ext cx="3048000" cy="155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1044">
            <a:extLst>
              <a:ext uri="{FF2B5EF4-FFF2-40B4-BE49-F238E27FC236}">
                <a16:creationId xmlns:a16="http://schemas.microsoft.com/office/drawing/2014/main" id="{64FB7760-9D99-4754-9D82-2E90A13116A8}"/>
              </a:ext>
            </a:extLst>
          </p:cNvPr>
          <p:cNvSpPr>
            <a:spLocks/>
          </p:cNvSpPr>
          <p:nvPr/>
        </p:nvSpPr>
        <p:spPr bwMode="auto">
          <a:xfrm rot="-970069">
            <a:off x="4725988" y="3068638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rc 1044">
            <a:extLst>
              <a:ext uri="{FF2B5EF4-FFF2-40B4-BE49-F238E27FC236}">
                <a16:creationId xmlns:a16="http://schemas.microsoft.com/office/drawing/2014/main" id="{C921AD97-5401-47E3-BC87-457FB13E79D5}"/>
              </a:ext>
            </a:extLst>
          </p:cNvPr>
          <p:cNvSpPr>
            <a:spLocks/>
          </p:cNvSpPr>
          <p:nvPr/>
        </p:nvSpPr>
        <p:spPr bwMode="auto">
          <a:xfrm rot="9840000">
            <a:off x="4899025" y="3365500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1052">
            <a:extLst>
              <a:ext uri="{FF2B5EF4-FFF2-40B4-BE49-F238E27FC236}">
                <a16:creationId xmlns:a16="http://schemas.microsoft.com/office/drawing/2014/main" id="{94483F11-38EE-4075-8CD7-EC6F4DF84F3E}"/>
              </a:ext>
            </a:extLst>
          </p:cNvPr>
          <p:cNvGrpSpPr>
            <a:grpSpLocks/>
          </p:cNvGrpSpPr>
          <p:nvPr/>
        </p:nvGrpSpPr>
        <p:grpSpPr bwMode="auto">
          <a:xfrm>
            <a:off x="5053013" y="5572125"/>
            <a:ext cx="304800" cy="76200"/>
            <a:chOff x="960" y="1248"/>
            <a:chExt cx="192" cy="48"/>
          </a:xfrm>
        </p:grpSpPr>
        <p:sp>
          <p:nvSpPr>
            <p:cNvPr id="30729" name="Line 1053">
              <a:extLst>
                <a:ext uri="{FF2B5EF4-FFF2-40B4-BE49-F238E27FC236}">
                  <a16:creationId xmlns:a16="http://schemas.microsoft.com/office/drawing/2014/main" id="{8BC3E322-FD0F-4285-AEBB-0B0E65B19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Line 1054">
              <a:extLst>
                <a:ext uri="{FF2B5EF4-FFF2-40B4-BE49-F238E27FC236}">
                  <a16:creationId xmlns:a16="http://schemas.microsoft.com/office/drawing/2014/main" id="{90A509AD-C64B-4529-9D3A-8505024C7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4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4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77" name="Picture 33">
            <a:extLst>
              <a:ext uri="{FF2B5EF4-FFF2-40B4-BE49-F238E27FC236}">
                <a16:creationId xmlns:a16="http://schemas.microsoft.com/office/drawing/2014/main" id="{EE79856C-133C-444B-9432-2DDBB4BB5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4591050"/>
            <a:ext cx="39433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746" name="Object 1026">
            <a:extLst>
              <a:ext uri="{FF2B5EF4-FFF2-40B4-BE49-F238E27FC236}">
                <a16:creationId xmlns:a16="http://schemas.microsoft.com/office/drawing/2014/main" id="{9C0FB906-0608-4BA1-AD2F-F79406A97A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725613"/>
          <a:ext cx="27432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Bitmap Image" r:id="rId4" imgW="4200000" imgH="1324160" progId="Paint.Picture">
                  <p:embed/>
                </p:oleObj>
              </mc:Choice>
              <mc:Fallback>
                <p:oleObj name="Bitmap Image" r:id="rId4" imgW="4200000" imgH="1324160" progId="Paint.Picture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725613"/>
                        <a:ext cx="27432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1027">
            <a:extLst>
              <a:ext uri="{FF2B5EF4-FFF2-40B4-BE49-F238E27FC236}">
                <a16:creationId xmlns:a16="http://schemas.microsoft.com/office/drawing/2014/main" id="{CF9B2668-8619-4FBC-8530-92E5E951A6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524000"/>
          <a:ext cx="283845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3" name="Bitmap Image" r:id="rId6" imgW="3600000" imgH="2161905" progId="Paint.Picture">
                  <p:embed/>
                </p:oleObj>
              </mc:Choice>
              <mc:Fallback>
                <p:oleObj name="Bitmap Image" r:id="rId6" imgW="3600000" imgH="2161905" progId="Paint.Picture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24000"/>
                        <a:ext cx="2838450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1028">
            <a:extLst>
              <a:ext uri="{FF2B5EF4-FFF2-40B4-BE49-F238E27FC236}">
                <a16:creationId xmlns:a16="http://schemas.microsoft.com/office/drawing/2014/main" id="{2CC158B5-B273-48AE-9D09-85BA255571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38800" y="4114800"/>
          <a:ext cx="31242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4" name="Bitmap Image" r:id="rId8" imgW="3790476" imgH="1914286" progId="Paint.Picture">
                  <p:embed/>
                </p:oleObj>
              </mc:Choice>
              <mc:Fallback>
                <p:oleObj name="Bitmap Image" r:id="rId8" imgW="3790476" imgH="1914286" progId="Paint.Pictur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3124200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7E675354-73E0-4626-B99E-88845AE8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Name That Postulate</a:t>
            </a:r>
          </a:p>
        </p:txBody>
      </p:sp>
      <p:sp>
        <p:nvSpPr>
          <p:cNvPr id="31751" name="Text Box 1031">
            <a:extLst>
              <a:ext uri="{FF2B5EF4-FFF2-40B4-BE49-F238E27FC236}">
                <a16:creationId xmlns:a16="http://schemas.microsoft.com/office/drawing/2014/main" id="{3151BF21-7A1B-4131-8792-A4A1010EE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914400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(when possible)</a:t>
            </a:r>
          </a:p>
        </p:txBody>
      </p:sp>
      <p:grpSp>
        <p:nvGrpSpPr>
          <p:cNvPr id="22541" name="Group 1037">
            <a:extLst>
              <a:ext uri="{FF2B5EF4-FFF2-40B4-BE49-F238E27FC236}">
                <a16:creationId xmlns:a16="http://schemas.microsoft.com/office/drawing/2014/main" id="{39A65C35-66F6-4BC6-8C25-50B27A819438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981200"/>
            <a:ext cx="304800" cy="76200"/>
            <a:chOff x="960" y="1248"/>
            <a:chExt cx="192" cy="48"/>
          </a:xfrm>
        </p:grpSpPr>
        <p:sp>
          <p:nvSpPr>
            <p:cNvPr id="31771" name="Line 1035">
              <a:extLst>
                <a:ext uri="{FF2B5EF4-FFF2-40B4-BE49-F238E27FC236}">
                  <a16:creationId xmlns:a16="http://schemas.microsoft.com/office/drawing/2014/main" id="{007963E8-C311-4EB5-9BF7-F37DD1B267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Line 1036">
              <a:extLst>
                <a:ext uri="{FF2B5EF4-FFF2-40B4-BE49-F238E27FC236}">
                  <a16:creationId xmlns:a16="http://schemas.microsoft.com/office/drawing/2014/main" id="{3F34E7BF-2BD0-48AA-A767-BC956A6DA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2" name="Rectangle 1038">
            <a:extLst>
              <a:ext uri="{FF2B5EF4-FFF2-40B4-BE49-F238E27FC236}">
                <a16:creationId xmlns:a16="http://schemas.microsoft.com/office/drawing/2014/main" id="{2B69930E-9B8F-4DC5-B242-2F31530A2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7432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3" name="Rectangle 1039">
            <a:extLst>
              <a:ext uri="{FF2B5EF4-FFF2-40B4-BE49-F238E27FC236}">
                <a16:creationId xmlns:a16="http://schemas.microsoft.com/office/drawing/2014/main" id="{02DA2272-4795-4D83-93E7-CEDE021A7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791200"/>
            <a:ext cx="16002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AAS</a:t>
            </a:r>
          </a:p>
        </p:txBody>
      </p:sp>
      <p:sp>
        <p:nvSpPr>
          <p:cNvPr id="22544" name="Rectangle 1040">
            <a:extLst>
              <a:ext uri="{FF2B5EF4-FFF2-40B4-BE49-F238E27FC236}">
                <a16:creationId xmlns:a16="http://schemas.microsoft.com/office/drawing/2014/main" id="{C51E37D9-97A3-464D-873C-2213F8199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725" y="28194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</a:p>
        </p:txBody>
      </p:sp>
      <p:sp>
        <p:nvSpPr>
          <p:cNvPr id="22547" name="Arc 1043">
            <a:extLst>
              <a:ext uri="{FF2B5EF4-FFF2-40B4-BE49-F238E27FC236}">
                <a16:creationId xmlns:a16="http://schemas.microsoft.com/office/drawing/2014/main" id="{E0432CD3-C20B-4240-8C92-D48DE914C939}"/>
              </a:ext>
            </a:extLst>
          </p:cNvPr>
          <p:cNvSpPr>
            <a:spLocks/>
          </p:cNvSpPr>
          <p:nvPr/>
        </p:nvSpPr>
        <p:spPr bwMode="auto">
          <a:xfrm rot="1263505" flipV="1">
            <a:off x="5718175" y="2517775"/>
            <a:ext cx="450850" cy="217488"/>
          </a:xfrm>
          <a:custGeom>
            <a:avLst/>
            <a:gdLst>
              <a:gd name="T0" fmla="*/ 0 w 28839"/>
              <a:gd name="T1" fmla="*/ 2147483646 h 21600"/>
              <a:gd name="T2" fmla="*/ 2147483646 w 28839"/>
              <a:gd name="T3" fmla="*/ 2147483646 h 21600"/>
              <a:gd name="T4" fmla="*/ 2147483646 w 28839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39" h="21600" fill="none" extrusionOk="0">
                <a:moveTo>
                  <a:pt x="0" y="1249"/>
                </a:moveTo>
                <a:cubicBezTo>
                  <a:pt x="2324" y="422"/>
                  <a:pt x="4772" y="-1"/>
                  <a:pt x="7239" y="0"/>
                </a:cubicBezTo>
                <a:cubicBezTo>
                  <a:pt x="19168" y="0"/>
                  <a:pt x="28839" y="9670"/>
                  <a:pt x="28839" y="21600"/>
                </a:cubicBezTo>
              </a:path>
              <a:path w="28839" h="21600" stroke="0" extrusionOk="0">
                <a:moveTo>
                  <a:pt x="0" y="1249"/>
                </a:moveTo>
                <a:cubicBezTo>
                  <a:pt x="2324" y="422"/>
                  <a:pt x="4772" y="-1"/>
                  <a:pt x="7239" y="0"/>
                </a:cubicBezTo>
                <a:cubicBezTo>
                  <a:pt x="19168" y="0"/>
                  <a:pt x="28839" y="9670"/>
                  <a:pt x="28839" y="21600"/>
                </a:cubicBezTo>
                <a:lnTo>
                  <a:pt x="7239" y="21600"/>
                </a:lnTo>
                <a:lnTo>
                  <a:pt x="0" y="1249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Arc 1044">
            <a:extLst>
              <a:ext uri="{FF2B5EF4-FFF2-40B4-BE49-F238E27FC236}">
                <a16:creationId xmlns:a16="http://schemas.microsoft.com/office/drawing/2014/main" id="{B47D8D5B-6CFA-448A-BD2A-E995CDFCF563}"/>
              </a:ext>
            </a:extLst>
          </p:cNvPr>
          <p:cNvSpPr>
            <a:spLocks/>
          </p:cNvSpPr>
          <p:nvPr/>
        </p:nvSpPr>
        <p:spPr bwMode="auto">
          <a:xfrm rot="-970069">
            <a:off x="5786438" y="2286000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1045">
            <a:extLst>
              <a:ext uri="{FF2B5EF4-FFF2-40B4-BE49-F238E27FC236}">
                <a16:creationId xmlns:a16="http://schemas.microsoft.com/office/drawing/2014/main" id="{2B21C8A6-22D2-4578-BA30-C71DB3E91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A620B0"/>
                </a:solidFill>
              </a:rPr>
              <a:t>Reflexive Property</a:t>
            </a:r>
          </a:p>
        </p:txBody>
      </p:sp>
      <p:sp>
        <p:nvSpPr>
          <p:cNvPr id="22550" name="Rectangle 1046">
            <a:extLst>
              <a:ext uri="{FF2B5EF4-FFF2-40B4-BE49-F238E27FC236}">
                <a16:creationId xmlns:a16="http://schemas.microsoft.com/office/drawing/2014/main" id="{B4F70F34-39E6-41FB-AB6B-E23411611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19812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A620B0"/>
                </a:solidFill>
              </a:rPr>
              <a:t>Vertical Angles</a:t>
            </a:r>
          </a:p>
        </p:txBody>
      </p:sp>
      <p:sp>
        <p:nvSpPr>
          <p:cNvPr id="22551" name="Rectangle 1047">
            <a:extLst>
              <a:ext uri="{FF2B5EF4-FFF2-40B4-BE49-F238E27FC236}">
                <a16:creationId xmlns:a16="http://schemas.microsoft.com/office/drawing/2014/main" id="{78A5ADDB-41D1-443C-819C-627C707A3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60705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A620B0"/>
                </a:solidFill>
              </a:rPr>
              <a:t>Vertical Angles</a:t>
            </a:r>
          </a:p>
        </p:txBody>
      </p:sp>
      <p:sp>
        <p:nvSpPr>
          <p:cNvPr id="22552" name="Rectangle 1048">
            <a:extLst>
              <a:ext uri="{FF2B5EF4-FFF2-40B4-BE49-F238E27FC236}">
                <a16:creationId xmlns:a16="http://schemas.microsoft.com/office/drawing/2014/main" id="{F518ACA9-AE08-43AF-8CE5-0922CE01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5626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A620B0"/>
                </a:solidFill>
              </a:rPr>
              <a:t>Reflexive Property</a:t>
            </a:r>
          </a:p>
        </p:txBody>
      </p:sp>
      <p:sp>
        <p:nvSpPr>
          <p:cNvPr id="22545" name="Rectangle 1041">
            <a:extLst>
              <a:ext uri="{FF2B5EF4-FFF2-40B4-BE49-F238E27FC236}">
                <a16:creationId xmlns:a16="http://schemas.microsoft.com/office/drawing/2014/main" id="{CFA48C58-F56F-43CF-AF36-D8C87E761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5715000"/>
            <a:ext cx="1260475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SSA</a:t>
            </a:r>
          </a:p>
        </p:txBody>
      </p:sp>
      <p:sp>
        <p:nvSpPr>
          <p:cNvPr id="22553" name="Line 1049">
            <a:extLst>
              <a:ext uri="{FF2B5EF4-FFF2-40B4-BE49-F238E27FC236}">
                <a16:creationId xmlns:a16="http://schemas.microsoft.com/office/drawing/2014/main" id="{35457D84-4E36-4F38-A08B-D917AF51C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715000"/>
            <a:ext cx="13716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1050">
            <a:extLst>
              <a:ext uri="{FF2B5EF4-FFF2-40B4-BE49-F238E27FC236}">
                <a16:creationId xmlns:a16="http://schemas.microsoft.com/office/drawing/2014/main" id="{FB2A300F-4E7E-4441-BF44-2B1E1B6E4C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5638800"/>
            <a:ext cx="14478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56" name="Group 1052">
            <a:extLst>
              <a:ext uri="{FF2B5EF4-FFF2-40B4-BE49-F238E27FC236}">
                <a16:creationId xmlns:a16="http://schemas.microsoft.com/office/drawing/2014/main" id="{888244F4-CE39-48ED-82D1-F148396D83D6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876800"/>
            <a:ext cx="304800" cy="76200"/>
            <a:chOff x="960" y="1248"/>
            <a:chExt cx="192" cy="48"/>
          </a:xfrm>
        </p:grpSpPr>
        <p:sp>
          <p:nvSpPr>
            <p:cNvPr id="31769" name="Line 1053">
              <a:extLst>
                <a:ext uri="{FF2B5EF4-FFF2-40B4-BE49-F238E27FC236}">
                  <a16:creationId xmlns:a16="http://schemas.microsoft.com/office/drawing/2014/main" id="{69172632-6331-464E-BB68-F4F3CA0F81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1054">
              <a:extLst>
                <a:ext uri="{FF2B5EF4-FFF2-40B4-BE49-F238E27FC236}">
                  <a16:creationId xmlns:a16="http://schemas.microsoft.com/office/drawing/2014/main" id="{8327E313-FAC0-43F8-BB32-5BF228EA7E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9525">
              <a:solidFill>
                <a:srgbClr val="A620B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9" name="Arc 1055">
            <a:extLst>
              <a:ext uri="{FF2B5EF4-FFF2-40B4-BE49-F238E27FC236}">
                <a16:creationId xmlns:a16="http://schemas.microsoft.com/office/drawing/2014/main" id="{2CF75516-1418-4B3E-8A74-F30E1EA0BA33}"/>
              </a:ext>
            </a:extLst>
          </p:cNvPr>
          <p:cNvSpPr>
            <a:spLocks/>
          </p:cNvSpPr>
          <p:nvPr/>
        </p:nvSpPr>
        <p:spPr bwMode="auto">
          <a:xfrm>
            <a:off x="2590800" y="48768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Arc 1056">
            <a:extLst>
              <a:ext uri="{FF2B5EF4-FFF2-40B4-BE49-F238E27FC236}">
                <a16:creationId xmlns:a16="http://schemas.microsoft.com/office/drawing/2014/main" id="{8F5745C8-4D24-44A6-A0C3-13E076E5D7CE}"/>
              </a:ext>
            </a:extLst>
          </p:cNvPr>
          <p:cNvSpPr>
            <a:spLocks/>
          </p:cNvSpPr>
          <p:nvPr/>
        </p:nvSpPr>
        <p:spPr bwMode="auto">
          <a:xfrm flipH="1">
            <a:off x="1222375" y="4876800"/>
            <a:ext cx="149225" cy="457200"/>
          </a:xfrm>
          <a:custGeom>
            <a:avLst/>
            <a:gdLst>
              <a:gd name="T0" fmla="*/ 0 w 20387"/>
              <a:gd name="T1" fmla="*/ 0 h 21600"/>
              <a:gd name="T2" fmla="*/ 2147483646 w 20387"/>
              <a:gd name="T3" fmla="*/ 2147483646 h 21600"/>
              <a:gd name="T4" fmla="*/ 0 w 20387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387" h="21600" fill="none" extrusionOk="0">
                <a:moveTo>
                  <a:pt x="-1" y="0"/>
                </a:moveTo>
                <a:cubicBezTo>
                  <a:pt x="9178" y="0"/>
                  <a:pt x="17354" y="5800"/>
                  <a:pt x="20387" y="14463"/>
                </a:cubicBezTo>
              </a:path>
              <a:path w="20387" h="21600" stroke="0" extrusionOk="0">
                <a:moveTo>
                  <a:pt x="-1" y="0"/>
                </a:moveTo>
                <a:cubicBezTo>
                  <a:pt x="9178" y="0"/>
                  <a:pt x="17354" y="5800"/>
                  <a:pt x="20387" y="14463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A620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DE9C54C3-C716-4470-8430-4702042FF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0125" y="6230938"/>
            <a:ext cx="1676400" cy="644525"/>
          </a:xfrm>
          <a:prstGeom prst="wedgeRoundRectCallout">
            <a:avLst>
              <a:gd name="adj1" fmla="val -37500"/>
              <a:gd name="adj2" fmla="val -354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Not enough info!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3" grpId="0"/>
      <p:bldP spid="22544" grpId="0"/>
      <p:bldP spid="22549" grpId="0"/>
      <p:bldP spid="22550" grpId="0"/>
      <p:bldP spid="22551" grpId="0"/>
      <p:bldP spid="22552" grpId="0"/>
      <p:bldP spid="22545" grpId="0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">
            <a:extLst>
              <a:ext uri="{FF2B5EF4-FFF2-40B4-BE49-F238E27FC236}">
                <a16:creationId xmlns:a16="http://schemas.microsoft.com/office/drawing/2014/main" id="{E2D5CEA8-70B1-4DC3-8F83-16275C33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3914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When two triangles overlap, there may be additional congruent parts.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B050"/>
                </a:solidFill>
              </a:rPr>
              <a:t>Reflexive Side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side shared by two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triangles</a:t>
            </a:r>
            <a:endParaRPr lang="en-US" altLang="en-US" sz="2800">
              <a:solidFill>
                <a:srgbClr val="00B05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B050"/>
                </a:solidFill>
              </a:rPr>
              <a:t>Reflexive 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angle shared by two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triangles</a:t>
            </a:r>
            <a:endParaRPr lang="en-US" altLang="en-US" sz="2000">
              <a:solidFill>
                <a:srgbClr val="00B050"/>
              </a:solidFill>
            </a:endParaRPr>
          </a:p>
        </p:txBody>
      </p:sp>
      <p:sp>
        <p:nvSpPr>
          <p:cNvPr id="22534" name="Rectangle 1030">
            <a:extLst>
              <a:ext uri="{FF2B5EF4-FFF2-40B4-BE49-F238E27FC236}">
                <a16:creationId xmlns:a16="http://schemas.microsoft.com/office/drawing/2014/main" id="{9101A769-E318-49D1-93B0-427355F17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Reflexive Sides and Angles</a:t>
            </a:r>
          </a:p>
        </p:txBody>
      </p:sp>
      <p:sp>
        <p:nvSpPr>
          <p:cNvPr id="30727" name="Right Triangle 2">
            <a:extLst>
              <a:ext uri="{FF2B5EF4-FFF2-40B4-BE49-F238E27FC236}">
                <a16:creationId xmlns:a16="http://schemas.microsoft.com/office/drawing/2014/main" id="{AC040E91-FF75-4FE7-9C72-E41D22C2D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733675"/>
            <a:ext cx="2895600" cy="1447800"/>
          </a:xfrm>
          <a:prstGeom prst="rtTriangle">
            <a:avLst/>
          </a:prstGeom>
          <a:solidFill>
            <a:schemeClr val="bg1"/>
          </a:solidFill>
          <a:ln w="254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" name="Arc 1044">
            <a:extLst>
              <a:ext uri="{FF2B5EF4-FFF2-40B4-BE49-F238E27FC236}">
                <a16:creationId xmlns:a16="http://schemas.microsoft.com/office/drawing/2014/main" id="{AD15CAB8-B5C8-4D05-A273-E9A56E013883}"/>
              </a:ext>
            </a:extLst>
          </p:cNvPr>
          <p:cNvSpPr>
            <a:spLocks/>
          </p:cNvSpPr>
          <p:nvPr/>
        </p:nvSpPr>
        <p:spPr bwMode="auto">
          <a:xfrm rot="6360000">
            <a:off x="3867150" y="2759075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rc 1044">
            <a:extLst>
              <a:ext uri="{FF2B5EF4-FFF2-40B4-BE49-F238E27FC236}">
                <a16:creationId xmlns:a16="http://schemas.microsoft.com/office/drawing/2014/main" id="{8D92A27D-AAB7-441B-9473-FF30D0F7B58A}"/>
              </a:ext>
            </a:extLst>
          </p:cNvPr>
          <p:cNvSpPr>
            <a:spLocks/>
          </p:cNvSpPr>
          <p:nvPr/>
        </p:nvSpPr>
        <p:spPr bwMode="auto">
          <a:xfrm rot="-9600000">
            <a:off x="6540500" y="2846388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C9CB08C-D1EE-41C1-83A4-20134DDFBBB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97313" y="3932238"/>
            <a:ext cx="1825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5C259D-9F3A-4BC8-9F53-309E8CCCD69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985419" y="4023519"/>
            <a:ext cx="1825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EFE330-48EE-4567-977E-6F37DD6CED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99238" y="3932238"/>
            <a:ext cx="182562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B0A5C0-66F7-4748-B73C-D8475C79074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507956" y="4028282"/>
            <a:ext cx="1825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ight Triangle 2">
            <a:extLst>
              <a:ext uri="{FF2B5EF4-FFF2-40B4-BE49-F238E27FC236}">
                <a16:creationId xmlns:a16="http://schemas.microsoft.com/office/drawing/2014/main" id="{CAE0DD41-2C49-4730-BAFE-EFAFB8CDEA2B}"/>
              </a:ext>
            </a:extLst>
          </p:cNvPr>
          <p:cNvSpPr>
            <a:spLocks noChangeArrowheads="1"/>
          </p:cNvSpPr>
          <p:nvPr/>
        </p:nvSpPr>
        <p:spPr bwMode="auto">
          <a:xfrm rot="-2700000">
            <a:off x="4598988" y="4572000"/>
            <a:ext cx="2895600" cy="1447800"/>
          </a:xfrm>
          <a:prstGeom prst="rtTriangle">
            <a:avLst/>
          </a:prstGeom>
          <a:solidFill>
            <a:schemeClr val="bg1"/>
          </a:solidFill>
          <a:ln w="254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876495-3414-410B-A0A1-B33559141C9C}"/>
              </a:ext>
            </a:extLst>
          </p:cNvPr>
          <p:cNvGrpSpPr>
            <a:grpSpLocks/>
          </p:cNvGrpSpPr>
          <p:nvPr/>
        </p:nvGrpSpPr>
        <p:grpSpPr bwMode="auto">
          <a:xfrm>
            <a:off x="3878263" y="2682875"/>
            <a:ext cx="2903537" cy="1462088"/>
            <a:chOff x="3877849" y="2667000"/>
            <a:chExt cx="2903951" cy="1461992"/>
          </a:xfrm>
        </p:grpSpPr>
        <p:cxnSp>
          <p:nvCxnSpPr>
            <p:cNvPr id="32796" name="Straight Connector 6">
              <a:extLst>
                <a:ext uri="{FF2B5EF4-FFF2-40B4-BE49-F238E27FC236}">
                  <a16:creationId xmlns:a16="http://schemas.microsoft.com/office/drawing/2014/main" id="{C946D958-6136-4EA0-B14A-428A5C4A87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81800" y="2667000"/>
              <a:ext cx="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7" name="Straight Connector 7">
              <a:extLst>
                <a:ext uri="{FF2B5EF4-FFF2-40B4-BE49-F238E27FC236}">
                  <a16:creationId xmlns:a16="http://schemas.microsoft.com/office/drawing/2014/main" id="{FBC5BC87-C16F-4887-8C40-8B97150FA5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86200" y="4128992"/>
              <a:ext cx="2895600" cy="0"/>
            </a:xfrm>
            <a:prstGeom prst="line">
              <a:avLst/>
            </a:prstGeom>
            <a:noFill/>
            <a:ln w="25400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8" name="Straight Connector 8">
              <a:extLst>
                <a:ext uri="{FF2B5EF4-FFF2-40B4-BE49-F238E27FC236}">
                  <a16:creationId xmlns:a16="http://schemas.microsoft.com/office/drawing/2014/main" id="{AFF8D047-4FE0-4046-A394-92B3DD72D0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77849" y="2668144"/>
              <a:ext cx="289560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7D8D82D-14BF-491B-B560-5E0D14937C47}"/>
              </a:ext>
            </a:extLst>
          </p:cNvPr>
          <p:cNvGrpSpPr>
            <a:grpSpLocks/>
          </p:cNvGrpSpPr>
          <p:nvPr/>
        </p:nvGrpSpPr>
        <p:grpSpPr bwMode="auto">
          <a:xfrm rot="2700000">
            <a:off x="3534569" y="4544219"/>
            <a:ext cx="2905125" cy="1462087"/>
            <a:chOff x="3877849" y="2667000"/>
            <a:chExt cx="2903951" cy="1461992"/>
          </a:xfrm>
        </p:grpSpPr>
        <p:cxnSp>
          <p:nvCxnSpPr>
            <p:cNvPr id="32793" name="Straight Connector 6">
              <a:extLst>
                <a:ext uri="{FF2B5EF4-FFF2-40B4-BE49-F238E27FC236}">
                  <a16:creationId xmlns:a16="http://schemas.microsoft.com/office/drawing/2014/main" id="{21318B2C-765B-4172-BCD9-2DA38B0AE0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781800" y="2667000"/>
              <a:ext cx="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4" name="Straight Connector 33">
              <a:extLst>
                <a:ext uri="{FF2B5EF4-FFF2-40B4-BE49-F238E27FC236}">
                  <a16:creationId xmlns:a16="http://schemas.microsoft.com/office/drawing/2014/main" id="{02513C9B-222F-4539-844C-DAE76FFECE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86200" y="4128992"/>
              <a:ext cx="2895600" cy="0"/>
            </a:xfrm>
            <a:prstGeom prst="line">
              <a:avLst/>
            </a:prstGeom>
            <a:noFill/>
            <a:ln w="25400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5" name="Straight Connector 8">
              <a:extLst>
                <a:ext uri="{FF2B5EF4-FFF2-40B4-BE49-F238E27FC236}">
                  <a16:creationId xmlns:a16="http://schemas.microsoft.com/office/drawing/2014/main" id="{1A9641D4-4690-41E0-8774-99CA4A38D3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77849" y="2668144"/>
              <a:ext cx="2895600" cy="14478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3" name="Group 1052">
            <a:extLst>
              <a:ext uri="{FF2B5EF4-FFF2-40B4-BE49-F238E27FC236}">
                <a16:creationId xmlns:a16="http://schemas.microsoft.com/office/drawing/2014/main" id="{34E1C1A3-EDCA-445C-B5C0-EC2967DCF46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180013" y="4144963"/>
            <a:ext cx="304800" cy="0"/>
            <a:chOff x="960" y="1248"/>
            <a:chExt cx="192" cy="48"/>
          </a:xfrm>
        </p:grpSpPr>
        <p:sp>
          <p:nvSpPr>
            <p:cNvPr id="32791" name="Line 1053">
              <a:extLst>
                <a:ext uri="{FF2B5EF4-FFF2-40B4-BE49-F238E27FC236}">
                  <a16:creationId xmlns:a16="http://schemas.microsoft.com/office/drawing/2014/main" id="{2715E808-F641-4053-BD4D-09672AE7B2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Line 1054">
              <a:extLst>
                <a:ext uri="{FF2B5EF4-FFF2-40B4-BE49-F238E27FC236}">
                  <a16:creationId xmlns:a16="http://schemas.microsoft.com/office/drawing/2014/main" id="{07E65C35-32F1-42E7-AE65-1D7D928C6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Arc 1044">
            <a:extLst>
              <a:ext uri="{FF2B5EF4-FFF2-40B4-BE49-F238E27FC236}">
                <a16:creationId xmlns:a16="http://schemas.microsoft.com/office/drawing/2014/main" id="{71DE6C19-AC4F-4755-B0E5-7A8B203D600D}"/>
              </a:ext>
            </a:extLst>
          </p:cNvPr>
          <p:cNvSpPr>
            <a:spLocks/>
          </p:cNvSpPr>
          <p:nvPr/>
        </p:nvSpPr>
        <p:spPr bwMode="auto">
          <a:xfrm rot="6360000">
            <a:off x="3695700" y="4852988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rc 1044">
            <a:extLst>
              <a:ext uri="{FF2B5EF4-FFF2-40B4-BE49-F238E27FC236}">
                <a16:creationId xmlns:a16="http://schemas.microsoft.com/office/drawing/2014/main" id="{5DBA3132-83DE-4E70-943A-B864D31736C4}"/>
              </a:ext>
            </a:extLst>
          </p:cNvPr>
          <p:cNvSpPr>
            <a:spLocks/>
          </p:cNvSpPr>
          <p:nvPr/>
        </p:nvSpPr>
        <p:spPr bwMode="auto">
          <a:xfrm rot="-9600000">
            <a:off x="7099300" y="4946650"/>
            <a:ext cx="228600" cy="1143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1052">
            <a:extLst>
              <a:ext uri="{FF2B5EF4-FFF2-40B4-BE49-F238E27FC236}">
                <a16:creationId xmlns:a16="http://schemas.microsoft.com/office/drawing/2014/main" id="{957388E3-E6BD-43A4-BC45-2C2D2344BB55}"/>
              </a:ext>
            </a:extLst>
          </p:cNvPr>
          <p:cNvGrpSpPr>
            <a:grpSpLocks/>
          </p:cNvGrpSpPr>
          <p:nvPr/>
        </p:nvGrpSpPr>
        <p:grpSpPr bwMode="auto">
          <a:xfrm rot="2700000">
            <a:off x="5894388" y="6297613"/>
            <a:ext cx="304800" cy="0"/>
            <a:chOff x="960" y="1248"/>
            <a:chExt cx="192" cy="48"/>
          </a:xfrm>
        </p:grpSpPr>
        <p:sp>
          <p:nvSpPr>
            <p:cNvPr id="32789" name="Line 1053">
              <a:extLst>
                <a:ext uri="{FF2B5EF4-FFF2-40B4-BE49-F238E27FC236}">
                  <a16:creationId xmlns:a16="http://schemas.microsoft.com/office/drawing/2014/main" id="{7160A05C-6AA9-4AA3-AE6E-DBD4AF8E96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48"/>
              <a:ext cx="1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Line 1054">
              <a:extLst>
                <a:ext uri="{FF2B5EF4-FFF2-40B4-BE49-F238E27FC236}">
                  <a16:creationId xmlns:a16="http://schemas.microsoft.com/office/drawing/2014/main" id="{1ED55FAC-74CE-44E7-8293-4C0C728E09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1296"/>
              <a:ext cx="19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Line 1054">
            <a:extLst>
              <a:ext uri="{FF2B5EF4-FFF2-40B4-BE49-F238E27FC236}">
                <a16:creationId xmlns:a16="http://schemas.microsoft.com/office/drawing/2014/main" id="{FC431B9D-8ACF-4EDB-88A5-B43D4DCD3F2F}"/>
              </a:ext>
            </a:extLst>
          </p:cNvPr>
          <p:cNvSpPr>
            <a:spLocks noChangeShapeType="1"/>
          </p:cNvSpPr>
          <p:nvPr/>
        </p:nvSpPr>
        <p:spPr bwMode="auto">
          <a:xfrm rot="8100000" flipV="1">
            <a:off x="4840288" y="6316663"/>
            <a:ext cx="295275" cy="95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Arc 1044">
            <a:extLst>
              <a:ext uri="{FF2B5EF4-FFF2-40B4-BE49-F238E27FC236}">
                <a16:creationId xmlns:a16="http://schemas.microsoft.com/office/drawing/2014/main" id="{4AF17454-B032-42FD-8C87-581F98374F2A}"/>
              </a:ext>
            </a:extLst>
          </p:cNvPr>
          <p:cNvSpPr>
            <a:spLocks/>
          </p:cNvSpPr>
          <p:nvPr/>
        </p:nvSpPr>
        <p:spPr bwMode="auto">
          <a:xfrm rot="-970069">
            <a:off x="5229225" y="6473825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3492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Arc 1044">
            <a:extLst>
              <a:ext uri="{FF2B5EF4-FFF2-40B4-BE49-F238E27FC236}">
                <a16:creationId xmlns:a16="http://schemas.microsoft.com/office/drawing/2014/main" id="{86B7C53C-2C3B-4B93-B18B-5E4183C0EC92}"/>
              </a:ext>
            </a:extLst>
          </p:cNvPr>
          <p:cNvSpPr>
            <a:spLocks/>
          </p:cNvSpPr>
          <p:nvPr/>
        </p:nvSpPr>
        <p:spPr bwMode="auto">
          <a:xfrm rot="-970069">
            <a:off x="5278438" y="6411913"/>
            <a:ext cx="457200" cy="228600"/>
          </a:xfrm>
          <a:custGeom>
            <a:avLst/>
            <a:gdLst>
              <a:gd name="T0" fmla="*/ 2147483646 w 21600"/>
              <a:gd name="T1" fmla="*/ 0 h 28918"/>
              <a:gd name="T2" fmla="*/ 2147483646 w 21600"/>
              <a:gd name="T3" fmla="*/ 2147483646 h 28918"/>
              <a:gd name="T4" fmla="*/ 0 w 21600"/>
              <a:gd name="T5" fmla="*/ 2147483646 h 289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918" fill="none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</a:path>
              <a:path w="21600" h="28918" stroke="0" extrusionOk="0">
                <a:moveTo>
                  <a:pt x="1568" y="-1"/>
                </a:moveTo>
                <a:cubicBezTo>
                  <a:pt x="12859" y="821"/>
                  <a:pt x="21600" y="10222"/>
                  <a:pt x="21600" y="21543"/>
                </a:cubicBezTo>
                <a:cubicBezTo>
                  <a:pt x="21600" y="24058"/>
                  <a:pt x="21160" y="26553"/>
                  <a:pt x="20301" y="28917"/>
                </a:cubicBezTo>
                <a:lnTo>
                  <a:pt x="0" y="21543"/>
                </a:lnTo>
                <a:lnTo>
                  <a:pt x="1568" y="-1"/>
                </a:lnTo>
                <a:close/>
              </a:path>
            </a:pathLst>
          </a:custGeom>
          <a:noFill/>
          <a:ln w="3492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0727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80BCE75-0254-4492-9AE8-52AFF332E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Let’s Practice</a:t>
            </a:r>
          </a:p>
        </p:txBody>
      </p:sp>
      <p:sp>
        <p:nvSpPr>
          <p:cNvPr id="33795" name="Text Box 4">
            <a:extLst>
              <a:ext uri="{FF2B5EF4-FFF2-40B4-BE49-F238E27FC236}">
                <a16:creationId xmlns:a16="http://schemas.microsoft.com/office/drawing/2014/main" id="{FC177669-0D6D-4FD7-91A5-1B96941D4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7391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Indicate the additional information needed to enable us to apply the specified congruence postulate.</a:t>
            </a:r>
          </a:p>
        </p:txBody>
      </p:sp>
      <p:sp>
        <p:nvSpPr>
          <p:cNvPr id="33796" name="Text Box 5">
            <a:extLst>
              <a:ext uri="{FF2B5EF4-FFF2-40B4-BE49-F238E27FC236}">
                <a16:creationId xmlns:a16="http://schemas.microsoft.com/office/drawing/2014/main" id="{57BBFB2C-8619-411F-A862-70734D8B1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ASA: 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6E1A3C75-2516-4322-A3A1-B276FD16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SAS:</a:t>
            </a:r>
          </a:p>
        </p:txBody>
      </p:sp>
      <p:graphicFrame>
        <p:nvGraphicFramePr>
          <p:cNvPr id="33798" name="Object 8">
            <a:extLst>
              <a:ext uri="{FF2B5EF4-FFF2-40B4-BE49-F238E27FC236}">
                <a16:creationId xmlns:a16="http://schemas.microsoft.com/office/drawing/2014/main" id="{DFDA64E5-392D-40BD-9121-A19E185F0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03738" y="2667000"/>
          <a:ext cx="403066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Bitmap Image" r:id="rId4" imgW="6620799" imgH="2285714" progId="Paint.Picture">
                  <p:embed/>
                </p:oleObj>
              </mc:Choice>
              <mc:Fallback>
                <p:oleObj name="Bitmap Image" r:id="rId4" imgW="6620799" imgH="228571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667000"/>
                        <a:ext cx="4030662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69329A15-0D86-4204-9013-D60C876C1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0480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b="1">
                <a:solidFill>
                  <a:schemeClr val="folHlink"/>
                </a:solidFill>
              </a:rPr>
              <a:t>B </a:t>
            </a:r>
            <a:r>
              <a:rPr lang="en-US" altLang="en-US" b="1">
                <a:sym typeface="Symbol" panose="05050102010706020507" pitchFamily="18" charset="2"/>
              </a:rPr>
              <a:t></a:t>
            </a: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b="1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1EC88B00-7078-4DD6-B4A4-910B02FE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A620B0"/>
                </a:solidFill>
                <a:latin typeface="Times New Roman" panose="02020603050405020304" pitchFamily="18" charset="0"/>
              </a:rPr>
              <a:t>For AAS:</a:t>
            </a:r>
          </a:p>
        </p:txBody>
      </p:sp>
      <p:sp>
        <p:nvSpPr>
          <p:cNvPr id="12301" name="Rectangle 13">
            <a:extLst>
              <a:ext uri="{FF2B5EF4-FFF2-40B4-BE49-F238E27FC236}">
                <a16:creationId xmlns:a16="http://schemas.microsoft.com/office/drawing/2014/main" id="{8B849330-B1D9-40EC-8C0D-AC7C479F5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1971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A</a:t>
            </a:r>
            <a:r>
              <a:rPr lang="en-US" altLang="en-US" b="1">
                <a:solidFill>
                  <a:schemeClr val="folHlink"/>
                </a:solidFill>
              </a:rPr>
              <a:t> </a:t>
            </a:r>
            <a:r>
              <a:rPr lang="en-US" altLang="en-US" b="1">
                <a:sym typeface="Symbol" panose="05050102010706020507" pitchFamily="18" charset="2"/>
              </a:rPr>
              <a:t></a:t>
            </a:r>
            <a:r>
              <a:rPr lang="en-US" altLang="en-US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b="1">
                <a:solidFill>
                  <a:schemeClr val="tx2"/>
                </a:solidFill>
                <a:sym typeface="Symbol" panose="05050102010706020507" pitchFamily="18" charset="2"/>
              </a:rPr>
              <a:t>F</a:t>
            </a:r>
          </a:p>
        </p:txBody>
      </p:sp>
      <p:grpSp>
        <p:nvGrpSpPr>
          <p:cNvPr id="12304" name="Group 16">
            <a:extLst>
              <a:ext uri="{FF2B5EF4-FFF2-40B4-BE49-F238E27FC236}">
                <a16:creationId xmlns:a16="http://schemas.microsoft.com/office/drawing/2014/main" id="{B4E5AAA6-D974-4087-ACD8-09E4AE67B65E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733800"/>
            <a:ext cx="1930400" cy="579438"/>
            <a:chOff x="1296" y="2352"/>
            <a:chExt cx="1216" cy="365"/>
          </a:xfrm>
        </p:grpSpPr>
        <p:sp>
          <p:nvSpPr>
            <p:cNvPr id="33803" name="Rectangle 10">
              <a:extLst>
                <a:ext uri="{FF2B5EF4-FFF2-40B4-BE49-F238E27FC236}">
                  <a16:creationId xmlns:a16="http://schemas.microsoft.com/office/drawing/2014/main" id="{66B73E94-DAD2-4E94-88A8-886BB4464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352"/>
              <a:ext cx="12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folHlink"/>
                  </a:solidFill>
                  <a:sym typeface="Symbol" panose="05050102010706020507" pitchFamily="18" charset="2"/>
                </a:rPr>
                <a:t>AC</a:t>
              </a:r>
              <a:r>
                <a:rPr lang="en-US" altLang="en-US" b="1">
                  <a:solidFill>
                    <a:schemeClr val="folHlink"/>
                  </a:solidFill>
                </a:rPr>
                <a:t> </a:t>
              </a:r>
              <a:r>
                <a:rPr lang="en-US" altLang="en-US" b="1">
                  <a:sym typeface="Symbol" panose="05050102010706020507" pitchFamily="18" charset="2"/>
                </a:rPr>
                <a:t></a:t>
              </a:r>
              <a:r>
                <a:rPr lang="en-US" altLang="en-US" b="1">
                  <a:solidFill>
                    <a:schemeClr val="folHlink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b="1">
                  <a:solidFill>
                    <a:schemeClr val="tx2"/>
                  </a:solidFill>
                  <a:sym typeface="Symbol" panose="05050102010706020507" pitchFamily="18" charset="2"/>
                </a:rPr>
                <a:t>FE</a:t>
              </a:r>
              <a:endParaRPr lang="en-US" altLang="en-US" b="1">
                <a:solidFill>
                  <a:schemeClr val="tx2"/>
                </a:solidFill>
              </a:endParaRPr>
            </a:p>
          </p:txBody>
        </p:sp>
        <p:sp>
          <p:nvSpPr>
            <p:cNvPr id="33804" name="Line 14">
              <a:extLst>
                <a:ext uri="{FF2B5EF4-FFF2-40B4-BE49-F238E27FC236}">
                  <a16:creationId xmlns:a16="http://schemas.microsoft.com/office/drawing/2014/main" id="{F65037F6-5318-4716-91F7-4A63EB465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400"/>
              <a:ext cx="33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5">
              <a:extLst>
                <a:ext uri="{FF2B5EF4-FFF2-40B4-BE49-F238E27FC236}">
                  <a16:creationId xmlns:a16="http://schemas.microsoft.com/office/drawing/2014/main" id="{850AFBEB-CAE9-4495-859D-D9F311EB09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400"/>
              <a:ext cx="33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7" grpId="0"/>
      <p:bldP spid="12300" grpId="0"/>
      <p:bldP spid="123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>
            <a:extLst>
              <a:ext uri="{FF2B5EF4-FFF2-40B4-BE49-F238E27FC236}">
                <a16:creationId xmlns:a16="http://schemas.microsoft.com/office/drawing/2014/main" id="{C79D1359-8338-4C58-808A-309D2CCF6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0"/>
            <a:ext cx="60198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hlinkClick r:id="rId2" action="ppaction://hlinksldjump"/>
              </a:rPr>
              <a:t>Try Some Proofs</a:t>
            </a:r>
            <a:endParaRPr lang="en-US" altLang="en-US" sz="4400" b="1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hlinkClick r:id="rId3" action="ppaction://hlinksldjump"/>
              </a:rPr>
              <a:t>End Slide Show</a:t>
            </a:r>
          </a:p>
        </p:txBody>
      </p:sp>
      <p:sp>
        <p:nvSpPr>
          <p:cNvPr id="35843" name="Rectangle 6">
            <a:extLst>
              <a:ext uri="{FF2B5EF4-FFF2-40B4-BE49-F238E27FC236}">
                <a16:creationId xmlns:a16="http://schemas.microsoft.com/office/drawing/2014/main" id="{F009BA29-14C3-49D0-9283-3A705C1B9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What’s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9044244-ACCB-452B-91DC-A5E596A99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DF97868C-B7DE-4FCB-8604-B498641E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2" action="ppaction://hlinksldjump"/>
              </a:rPr>
              <a:t>Problem #1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981F33CD-E7B3-4A4F-88F1-FC88FA917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3" action="ppaction://hlinksldjump"/>
              </a:rPr>
              <a:t>Problem #2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46185102-50F8-4AC7-BBC3-66CE345E8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Problem #3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402FCA8D-1B41-4092-AED7-F8A2FFCF0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  <a:hlinkClick r:id="rId5" action="ppaction://hlinksldjump"/>
              </a:rPr>
              <a:t>End Slide Show</a:t>
            </a:r>
          </a:p>
        </p:txBody>
      </p:sp>
      <p:grpSp>
        <p:nvGrpSpPr>
          <p:cNvPr id="64519" name="Group 7">
            <a:extLst>
              <a:ext uri="{FF2B5EF4-FFF2-40B4-BE49-F238E27FC236}">
                <a16:creationId xmlns:a16="http://schemas.microsoft.com/office/drawing/2014/main" id="{E601142E-C152-4EA7-8132-D4636D77EBFB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36875" name="Picture 8">
              <a:extLst>
                <a:ext uri="{FF2B5EF4-FFF2-40B4-BE49-F238E27FC236}">
                  <a16:creationId xmlns:a16="http://schemas.microsoft.com/office/drawing/2014/main" id="{5DED3EBD-2D66-4E74-84F5-4A0B830E83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876" name="Picture 9">
              <a:extLst>
                <a:ext uri="{FF2B5EF4-FFF2-40B4-BE49-F238E27FC236}">
                  <a16:creationId xmlns:a16="http://schemas.microsoft.com/office/drawing/2014/main" id="{FBDE58EB-73AB-4EA9-A1F9-CA1DE5FDA2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6877" name="Picture 10">
              <a:extLst>
                <a:ext uri="{FF2B5EF4-FFF2-40B4-BE49-F238E27FC236}">
                  <a16:creationId xmlns:a16="http://schemas.microsoft.com/office/drawing/2014/main" id="{900D6C2E-D0E6-4D51-A03A-49BE29952E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6872" name="Text Box 11">
            <a:extLst>
              <a:ext uri="{FF2B5EF4-FFF2-40B4-BE49-F238E27FC236}">
                <a16:creationId xmlns:a16="http://schemas.microsoft.com/office/drawing/2014/main" id="{21F3A54C-CF1B-4DB9-89C9-34E38F7AC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36873" name="Text Box 12">
            <a:extLst>
              <a:ext uri="{FF2B5EF4-FFF2-40B4-BE49-F238E27FC236}">
                <a16:creationId xmlns:a16="http://schemas.microsoft.com/office/drawing/2014/main" id="{D792698C-808F-4A09-B819-54E5D73AB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36874" name="Text Box 13">
            <a:extLst>
              <a:ext uri="{FF2B5EF4-FFF2-40B4-BE49-F238E27FC236}">
                <a16:creationId xmlns:a16="http://schemas.microsoft.com/office/drawing/2014/main" id="{13CA7E32-EF0D-4329-8C66-2B4242424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DB568878-65DF-4D87-BD34-A9C001390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19200"/>
            <a:ext cx="7467600" cy="426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much do you    </a:t>
            </a:r>
          </a:p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need to know. . .</a:t>
            </a:r>
          </a:p>
          <a:p>
            <a:pPr eaLnBrk="1" hangingPunct="1"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4400">
                <a:solidFill>
                  <a:srgbClr val="0000FF"/>
                </a:solidFill>
              </a:rPr>
              <a:t>. . . about two triangles   </a:t>
            </a:r>
          </a:p>
          <a:p>
            <a:pPr eaLnBrk="1" hangingPunct="1">
              <a:defRPr/>
            </a:pPr>
            <a:r>
              <a:rPr lang="en-US" sz="4400">
                <a:solidFill>
                  <a:srgbClr val="0000FF"/>
                </a:solidFill>
              </a:rPr>
              <a:t>            to prove that they  </a:t>
            </a:r>
          </a:p>
          <a:p>
            <a:pPr eaLnBrk="1" hangingPunct="1">
              <a:defRPr/>
            </a:pPr>
            <a:r>
              <a:rPr lang="en-US" sz="4400">
                <a:solidFill>
                  <a:srgbClr val="0000FF"/>
                </a:solidFill>
              </a:rPr>
              <a:t>            are congruent?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219" name="Rectangle 28">
            <a:extLst>
              <a:ext uri="{FF2B5EF4-FFF2-40B4-BE49-F238E27FC236}">
                <a16:creationId xmlns:a16="http://schemas.microsoft.com/office/drawing/2014/main" id="{3E06B55D-C2AA-4493-9F53-C768F64C2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400"/>
            <a:ext cx="19812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9220" name="Group 21">
            <a:extLst>
              <a:ext uri="{FF2B5EF4-FFF2-40B4-BE49-F238E27FC236}">
                <a16:creationId xmlns:a16="http://schemas.microsoft.com/office/drawing/2014/main" id="{690FC272-C2B1-4183-B976-4D29E0E19AD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343400"/>
            <a:ext cx="941388" cy="2009775"/>
            <a:chOff x="2114" y="1422"/>
            <a:chExt cx="1167" cy="2322"/>
          </a:xfrm>
        </p:grpSpPr>
        <p:sp>
          <p:nvSpPr>
            <p:cNvPr id="9224" name="Freeform 22">
              <a:extLst>
                <a:ext uri="{FF2B5EF4-FFF2-40B4-BE49-F238E27FC236}">
                  <a16:creationId xmlns:a16="http://schemas.microsoft.com/office/drawing/2014/main" id="{26240396-9825-4A39-AB8A-7CECE07969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6" y="1552"/>
              <a:ext cx="457" cy="507"/>
            </a:xfrm>
            <a:custGeom>
              <a:avLst/>
              <a:gdLst>
                <a:gd name="T0" fmla="*/ 238 w 457"/>
                <a:gd name="T1" fmla="*/ 117 h 507"/>
                <a:gd name="T2" fmla="*/ 198 w 457"/>
                <a:gd name="T3" fmla="*/ 65 h 507"/>
                <a:gd name="T4" fmla="*/ 142 w 457"/>
                <a:gd name="T5" fmla="*/ 26 h 507"/>
                <a:gd name="T6" fmla="*/ 92 w 457"/>
                <a:gd name="T7" fmla="*/ 0 h 507"/>
                <a:gd name="T8" fmla="*/ 52 w 457"/>
                <a:gd name="T9" fmla="*/ 7 h 507"/>
                <a:gd name="T10" fmla="*/ 23 w 457"/>
                <a:gd name="T11" fmla="*/ 36 h 507"/>
                <a:gd name="T12" fmla="*/ 0 w 457"/>
                <a:gd name="T13" fmla="*/ 124 h 507"/>
                <a:gd name="T14" fmla="*/ 9 w 457"/>
                <a:gd name="T15" fmla="*/ 225 h 507"/>
                <a:gd name="T16" fmla="*/ 33 w 457"/>
                <a:gd name="T17" fmla="*/ 322 h 507"/>
                <a:gd name="T18" fmla="*/ 59 w 457"/>
                <a:gd name="T19" fmla="*/ 397 h 507"/>
                <a:gd name="T20" fmla="*/ 109 w 457"/>
                <a:gd name="T21" fmla="*/ 475 h 507"/>
                <a:gd name="T22" fmla="*/ 152 w 457"/>
                <a:gd name="T23" fmla="*/ 507 h 507"/>
                <a:gd name="T24" fmla="*/ 211 w 457"/>
                <a:gd name="T25" fmla="*/ 507 h 507"/>
                <a:gd name="T26" fmla="*/ 271 w 457"/>
                <a:gd name="T27" fmla="*/ 485 h 507"/>
                <a:gd name="T28" fmla="*/ 301 w 457"/>
                <a:gd name="T29" fmla="*/ 429 h 507"/>
                <a:gd name="T30" fmla="*/ 317 w 457"/>
                <a:gd name="T31" fmla="*/ 358 h 507"/>
                <a:gd name="T32" fmla="*/ 311 w 457"/>
                <a:gd name="T33" fmla="*/ 270 h 507"/>
                <a:gd name="T34" fmla="*/ 450 w 457"/>
                <a:gd name="T35" fmla="*/ 280 h 507"/>
                <a:gd name="T36" fmla="*/ 457 w 457"/>
                <a:gd name="T37" fmla="*/ 241 h 507"/>
                <a:gd name="T38" fmla="*/ 298 w 457"/>
                <a:gd name="T39" fmla="*/ 225 h 507"/>
                <a:gd name="T40" fmla="*/ 258 w 457"/>
                <a:gd name="T41" fmla="*/ 134 h 507"/>
                <a:gd name="T42" fmla="*/ 238 w 457"/>
                <a:gd name="T43" fmla="*/ 117 h 5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457" h="507">
                  <a:moveTo>
                    <a:pt x="238" y="117"/>
                  </a:moveTo>
                  <a:lnTo>
                    <a:pt x="198" y="65"/>
                  </a:lnTo>
                  <a:lnTo>
                    <a:pt x="142" y="26"/>
                  </a:lnTo>
                  <a:lnTo>
                    <a:pt x="92" y="0"/>
                  </a:lnTo>
                  <a:lnTo>
                    <a:pt x="52" y="7"/>
                  </a:lnTo>
                  <a:lnTo>
                    <a:pt x="23" y="36"/>
                  </a:lnTo>
                  <a:lnTo>
                    <a:pt x="0" y="124"/>
                  </a:lnTo>
                  <a:lnTo>
                    <a:pt x="9" y="225"/>
                  </a:lnTo>
                  <a:lnTo>
                    <a:pt x="33" y="322"/>
                  </a:lnTo>
                  <a:lnTo>
                    <a:pt x="59" y="397"/>
                  </a:lnTo>
                  <a:lnTo>
                    <a:pt x="109" y="475"/>
                  </a:lnTo>
                  <a:lnTo>
                    <a:pt x="152" y="507"/>
                  </a:lnTo>
                  <a:lnTo>
                    <a:pt x="211" y="507"/>
                  </a:lnTo>
                  <a:lnTo>
                    <a:pt x="271" y="485"/>
                  </a:lnTo>
                  <a:lnTo>
                    <a:pt x="301" y="429"/>
                  </a:lnTo>
                  <a:lnTo>
                    <a:pt x="317" y="358"/>
                  </a:lnTo>
                  <a:lnTo>
                    <a:pt x="311" y="270"/>
                  </a:lnTo>
                  <a:lnTo>
                    <a:pt x="450" y="280"/>
                  </a:lnTo>
                  <a:lnTo>
                    <a:pt x="457" y="241"/>
                  </a:lnTo>
                  <a:lnTo>
                    <a:pt x="298" y="225"/>
                  </a:lnTo>
                  <a:lnTo>
                    <a:pt x="258" y="134"/>
                  </a:lnTo>
                  <a:lnTo>
                    <a:pt x="238" y="11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23">
              <a:extLst>
                <a:ext uri="{FF2B5EF4-FFF2-40B4-BE49-F238E27FC236}">
                  <a16:creationId xmlns:a16="http://schemas.microsoft.com/office/drawing/2014/main" id="{827EED24-EAFF-4E50-942F-9A75B08F4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4" y="1422"/>
              <a:ext cx="526" cy="813"/>
            </a:xfrm>
            <a:custGeom>
              <a:avLst/>
              <a:gdLst>
                <a:gd name="T0" fmla="*/ 307 w 526"/>
                <a:gd name="T1" fmla="*/ 19 h 813"/>
                <a:gd name="T2" fmla="*/ 373 w 526"/>
                <a:gd name="T3" fmla="*/ 0 h 813"/>
                <a:gd name="T4" fmla="*/ 426 w 526"/>
                <a:gd name="T5" fmla="*/ 3 h 813"/>
                <a:gd name="T6" fmla="*/ 466 w 526"/>
                <a:gd name="T7" fmla="*/ 32 h 813"/>
                <a:gd name="T8" fmla="*/ 493 w 526"/>
                <a:gd name="T9" fmla="*/ 78 h 813"/>
                <a:gd name="T10" fmla="*/ 483 w 526"/>
                <a:gd name="T11" fmla="*/ 126 h 813"/>
                <a:gd name="T12" fmla="*/ 446 w 526"/>
                <a:gd name="T13" fmla="*/ 126 h 813"/>
                <a:gd name="T14" fmla="*/ 456 w 526"/>
                <a:gd name="T15" fmla="*/ 87 h 813"/>
                <a:gd name="T16" fmla="*/ 426 w 526"/>
                <a:gd name="T17" fmla="*/ 52 h 813"/>
                <a:gd name="T18" fmla="*/ 397 w 526"/>
                <a:gd name="T19" fmla="*/ 39 h 813"/>
                <a:gd name="T20" fmla="*/ 347 w 526"/>
                <a:gd name="T21" fmla="*/ 52 h 813"/>
                <a:gd name="T22" fmla="*/ 367 w 526"/>
                <a:gd name="T23" fmla="*/ 91 h 813"/>
                <a:gd name="T24" fmla="*/ 373 w 526"/>
                <a:gd name="T25" fmla="*/ 126 h 813"/>
                <a:gd name="T26" fmla="*/ 367 w 526"/>
                <a:gd name="T27" fmla="*/ 156 h 813"/>
                <a:gd name="T28" fmla="*/ 317 w 526"/>
                <a:gd name="T29" fmla="*/ 169 h 813"/>
                <a:gd name="T30" fmla="*/ 264 w 526"/>
                <a:gd name="T31" fmla="*/ 159 h 813"/>
                <a:gd name="T32" fmla="*/ 254 w 526"/>
                <a:gd name="T33" fmla="*/ 136 h 813"/>
                <a:gd name="T34" fmla="*/ 198 w 526"/>
                <a:gd name="T35" fmla="*/ 198 h 813"/>
                <a:gd name="T36" fmla="*/ 165 w 526"/>
                <a:gd name="T37" fmla="*/ 266 h 813"/>
                <a:gd name="T38" fmla="*/ 119 w 526"/>
                <a:gd name="T39" fmla="*/ 354 h 813"/>
                <a:gd name="T40" fmla="*/ 89 w 526"/>
                <a:gd name="T41" fmla="*/ 432 h 813"/>
                <a:gd name="T42" fmla="*/ 76 w 526"/>
                <a:gd name="T43" fmla="*/ 507 h 813"/>
                <a:gd name="T44" fmla="*/ 86 w 526"/>
                <a:gd name="T45" fmla="*/ 546 h 813"/>
                <a:gd name="T46" fmla="*/ 139 w 526"/>
                <a:gd name="T47" fmla="*/ 595 h 813"/>
                <a:gd name="T48" fmla="*/ 248 w 526"/>
                <a:gd name="T49" fmla="*/ 637 h 813"/>
                <a:gd name="T50" fmla="*/ 307 w 526"/>
                <a:gd name="T51" fmla="*/ 656 h 813"/>
                <a:gd name="T52" fmla="*/ 367 w 526"/>
                <a:gd name="T53" fmla="*/ 666 h 813"/>
                <a:gd name="T54" fmla="*/ 456 w 526"/>
                <a:gd name="T55" fmla="*/ 702 h 813"/>
                <a:gd name="T56" fmla="*/ 522 w 526"/>
                <a:gd name="T57" fmla="*/ 725 h 813"/>
                <a:gd name="T58" fmla="*/ 526 w 526"/>
                <a:gd name="T59" fmla="*/ 770 h 813"/>
                <a:gd name="T60" fmla="*/ 493 w 526"/>
                <a:gd name="T61" fmla="*/ 803 h 813"/>
                <a:gd name="T62" fmla="*/ 453 w 526"/>
                <a:gd name="T63" fmla="*/ 813 h 813"/>
                <a:gd name="T64" fmla="*/ 393 w 526"/>
                <a:gd name="T65" fmla="*/ 783 h 813"/>
                <a:gd name="T66" fmla="*/ 254 w 526"/>
                <a:gd name="T67" fmla="*/ 712 h 813"/>
                <a:gd name="T68" fmla="*/ 139 w 526"/>
                <a:gd name="T69" fmla="*/ 663 h 813"/>
                <a:gd name="T70" fmla="*/ 59 w 526"/>
                <a:gd name="T71" fmla="*/ 608 h 813"/>
                <a:gd name="T72" fmla="*/ 6 w 526"/>
                <a:gd name="T73" fmla="*/ 559 h 813"/>
                <a:gd name="T74" fmla="*/ 0 w 526"/>
                <a:gd name="T75" fmla="*/ 500 h 813"/>
                <a:gd name="T76" fmla="*/ 29 w 526"/>
                <a:gd name="T77" fmla="*/ 422 h 813"/>
                <a:gd name="T78" fmla="*/ 89 w 526"/>
                <a:gd name="T79" fmla="*/ 305 h 813"/>
                <a:gd name="T80" fmla="*/ 145 w 526"/>
                <a:gd name="T81" fmla="*/ 208 h 813"/>
                <a:gd name="T82" fmla="*/ 215 w 526"/>
                <a:gd name="T83" fmla="*/ 107 h 813"/>
                <a:gd name="T84" fmla="*/ 268 w 526"/>
                <a:gd name="T85" fmla="*/ 48 h 813"/>
                <a:gd name="T86" fmla="*/ 334 w 526"/>
                <a:gd name="T87" fmla="*/ 19 h 813"/>
                <a:gd name="T88" fmla="*/ 307 w 526"/>
                <a:gd name="T89" fmla="*/ 19 h 8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26" h="813">
                  <a:moveTo>
                    <a:pt x="307" y="19"/>
                  </a:moveTo>
                  <a:lnTo>
                    <a:pt x="373" y="0"/>
                  </a:lnTo>
                  <a:lnTo>
                    <a:pt x="426" y="3"/>
                  </a:lnTo>
                  <a:lnTo>
                    <a:pt x="466" y="32"/>
                  </a:lnTo>
                  <a:lnTo>
                    <a:pt x="493" y="78"/>
                  </a:lnTo>
                  <a:lnTo>
                    <a:pt x="483" y="126"/>
                  </a:lnTo>
                  <a:lnTo>
                    <a:pt x="446" y="126"/>
                  </a:lnTo>
                  <a:lnTo>
                    <a:pt x="456" y="87"/>
                  </a:lnTo>
                  <a:lnTo>
                    <a:pt x="426" y="52"/>
                  </a:lnTo>
                  <a:lnTo>
                    <a:pt x="397" y="39"/>
                  </a:lnTo>
                  <a:lnTo>
                    <a:pt x="347" y="52"/>
                  </a:lnTo>
                  <a:lnTo>
                    <a:pt x="367" y="91"/>
                  </a:lnTo>
                  <a:lnTo>
                    <a:pt x="373" y="126"/>
                  </a:lnTo>
                  <a:lnTo>
                    <a:pt x="367" y="156"/>
                  </a:lnTo>
                  <a:lnTo>
                    <a:pt x="317" y="169"/>
                  </a:lnTo>
                  <a:lnTo>
                    <a:pt x="264" y="159"/>
                  </a:lnTo>
                  <a:lnTo>
                    <a:pt x="254" y="136"/>
                  </a:lnTo>
                  <a:lnTo>
                    <a:pt x="198" y="198"/>
                  </a:lnTo>
                  <a:lnTo>
                    <a:pt x="165" y="266"/>
                  </a:lnTo>
                  <a:lnTo>
                    <a:pt x="119" y="354"/>
                  </a:lnTo>
                  <a:lnTo>
                    <a:pt x="89" y="432"/>
                  </a:lnTo>
                  <a:lnTo>
                    <a:pt x="76" y="507"/>
                  </a:lnTo>
                  <a:lnTo>
                    <a:pt x="86" y="546"/>
                  </a:lnTo>
                  <a:lnTo>
                    <a:pt x="139" y="595"/>
                  </a:lnTo>
                  <a:lnTo>
                    <a:pt x="248" y="637"/>
                  </a:lnTo>
                  <a:lnTo>
                    <a:pt x="307" y="656"/>
                  </a:lnTo>
                  <a:lnTo>
                    <a:pt x="367" y="666"/>
                  </a:lnTo>
                  <a:lnTo>
                    <a:pt x="456" y="702"/>
                  </a:lnTo>
                  <a:lnTo>
                    <a:pt x="522" y="725"/>
                  </a:lnTo>
                  <a:lnTo>
                    <a:pt x="526" y="770"/>
                  </a:lnTo>
                  <a:lnTo>
                    <a:pt x="493" y="803"/>
                  </a:lnTo>
                  <a:lnTo>
                    <a:pt x="453" y="813"/>
                  </a:lnTo>
                  <a:lnTo>
                    <a:pt x="393" y="783"/>
                  </a:lnTo>
                  <a:lnTo>
                    <a:pt x="254" y="712"/>
                  </a:lnTo>
                  <a:lnTo>
                    <a:pt x="139" y="663"/>
                  </a:lnTo>
                  <a:lnTo>
                    <a:pt x="59" y="608"/>
                  </a:lnTo>
                  <a:lnTo>
                    <a:pt x="6" y="559"/>
                  </a:lnTo>
                  <a:lnTo>
                    <a:pt x="0" y="500"/>
                  </a:lnTo>
                  <a:lnTo>
                    <a:pt x="29" y="422"/>
                  </a:lnTo>
                  <a:lnTo>
                    <a:pt x="89" y="305"/>
                  </a:lnTo>
                  <a:lnTo>
                    <a:pt x="145" y="208"/>
                  </a:lnTo>
                  <a:lnTo>
                    <a:pt x="215" y="107"/>
                  </a:lnTo>
                  <a:lnTo>
                    <a:pt x="268" y="48"/>
                  </a:lnTo>
                  <a:lnTo>
                    <a:pt x="334" y="19"/>
                  </a:lnTo>
                  <a:lnTo>
                    <a:pt x="307" y="1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24">
              <a:extLst>
                <a:ext uri="{FF2B5EF4-FFF2-40B4-BE49-F238E27FC236}">
                  <a16:creationId xmlns:a16="http://schemas.microsoft.com/office/drawing/2014/main" id="{11D7CF64-E91E-47D9-980A-654C7CC0A5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0" y="2096"/>
              <a:ext cx="275" cy="763"/>
            </a:xfrm>
            <a:custGeom>
              <a:avLst/>
              <a:gdLst>
                <a:gd name="T0" fmla="*/ 17 w 275"/>
                <a:gd name="T1" fmla="*/ 59 h 763"/>
                <a:gd name="T2" fmla="*/ 27 w 275"/>
                <a:gd name="T3" fmla="*/ 20 h 763"/>
                <a:gd name="T4" fmla="*/ 70 w 275"/>
                <a:gd name="T5" fmla="*/ 0 h 763"/>
                <a:gd name="T6" fmla="*/ 109 w 275"/>
                <a:gd name="T7" fmla="*/ 0 h 763"/>
                <a:gd name="T8" fmla="*/ 159 w 275"/>
                <a:gd name="T9" fmla="*/ 29 h 763"/>
                <a:gd name="T10" fmla="*/ 206 w 275"/>
                <a:gd name="T11" fmla="*/ 98 h 763"/>
                <a:gd name="T12" fmla="*/ 239 w 275"/>
                <a:gd name="T13" fmla="*/ 169 h 763"/>
                <a:gd name="T14" fmla="*/ 255 w 275"/>
                <a:gd name="T15" fmla="*/ 266 h 763"/>
                <a:gd name="T16" fmla="*/ 269 w 275"/>
                <a:gd name="T17" fmla="*/ 380 h 763"/>
                <a:gd name="T18" fmla="*/ 275 w 275"/>
                <a:gd name="T19" fmla="*/ 490 h 763"/>
                <a:gd name="T20" fmla="*/ 275 w 275"/>
                <a:gd name="T21" fmla="*/ 633 h 763"/>
                <a:gd name="T22" fmla="*/ 255 w 275"/>
                <a:gd name="T23" fmla="*/ 721 h 763"/>
                <a:gd name="T24" fmla="*/ 219 w 275"/>
                <a:gd name="T25" fmla="*/ 753 h 763"/>
                <a:gd name="T26" fmla="*/ 156 w 275"/>
                <a:gd name="T27" fmla="*/ 763 h 763"/>
                <a:gd name="T28" fmla="*/ 90 w 275"/>
                <a:gd name="T29" fmla="*/ 760 h 763"/>
                <a:gd name="T30" fmla="*/ 56 w 275"/>
                <a:gd name="T31" fmla="*/ 721 h 763"/>
                <a:gd name="T32" fmla="*/ 37 w 275"/>
                <a:gd name="T33" fmla="*/ 653 h 763"/>
                <a:gd name="T34" fmla="*/ 20 w 275"/>
                <a:gd name="T35" fmla="*/ 585 h 763"/>
                <a:gd name="T36" fmla="*/ 7 w 275"/>
                <a:gd name="T37" fmla="*/ 461 h 763"/>
                <a:gd name="T38" fmla="*/ 0 w 275"/>
                <a:gd name="T39" fmla="*/ 322 h 763"/>
                <a:gd name="T40" fmla="*/ 0 w 275"/>
                <a:gd name="T41" fmla="*/ 159 h 763"/>
                <a:gd name="T42" fmla="*/ 17 w 275"/>
                <a:gd name="T43" fmla="*/ 88 h 763"/>
                <a:gd name="T44" fmla="*/ 17 w 275"/>
                <a:gd name="T45" fmla="*/ 59 h 76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75" h="763">
                  <a:moveTo>
                    <a:pt x="17" y="59"/>
                  </a:moveTo>
                  <a:lnTo>
                    <a:pt x="27" y="20"/>
                  </a:lnTo>
                  <a:lnTo>
                    <a:pt x="70" y="0"/>
                  </a:lnTo>
                  <a:lnTo>
                    <a:pt x="109" y="0"/>
                  </a:lnTo>
                  <a:lnTo>
                    <a:pt x="159" y="29"/>
                  </a:lnTo>
                  <a:lnTo>
                    <a:pt x="206" y="98"/>
                  </a:lnTo>
                  <a:lnTo>
                    <a:pt x="239" y="169"/>
                  </a:lnTo>
                  <a:lnTo>
                    <a:pt x="255" y="266"/>
                  </a:lnTo>
                  <a:lnTo>
                    <a:pt x="269" y="380"/>
                  </a:lnTo>
                  <a:lnTo>
                    <a:pt x="275" y="490"/>
                  </a:lnTo>
                  <a:lnTo>
                    <a:pt x="275" y="633"/>
                  </a:lnTo>
                  <a:lnTo>
                    <a:pt x="255" y="721"/>
                  </a:lnTo>
                  <a:lnTo>
                    <a:pt x="219" y="753"/>
                  </a:lnTo>
                  <a:lnTo>
                    <a:pt x="156" y="763"/>
                  </a:lnTo>
                  <a:lnTo>
                    <a:pt x="90" y="760"/>
                  </a:lnTo>
                  <a:lnTo>
                    <a:pt x="56" y="721"/>
                  </a:lnTo>
                  <a:lnTo>
                    <a:pt x="37" y="653"/>
                  </a:lnTo>
                  <a:lnTo>
                    <a:pt x="20" y="585"/>
                  </a:lnTo>
                  <a:lnTo>
                    <a:pt x="7" y="461"/>
                  </a:lnTo>
                  <a:lnTo>
                    <a:pt x="0" y="322"/>
                  </a:lnTo>
                  <a:lnTo>
                    <a:pt x="0" y="159"/>
                  </a:lnTo>
                  <a:lnTo>
                    <a:pt x="17" y="88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25">
              <a:extLst>
                <a:ext uri="{FF2B5EF4-FFF2-40B4-BE49-F238E27FC236}">
                  <a16:creationId xmlns:a16="http://schemas.microsoft.com/office/drawing/2014/main" id="{FA6351FF-E5A0-406A-B334-801480867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7" y="2117"/>
              <a:ext cx="420" cy="586"/>
            </a:xfrm>
            <a:custGeom>
              <a:avLst/>
              <a:gdLst>
                <a:gd name="T0" fmla="*/ 23 w 420"/>
                <a:gd name="T1" fmla="*/ 0 h 586"/>
                <a:gd name="T2" fmla="*/ 109 w 420"/>
                <a:gd name="T3" fmla="*/ 10 h 586"/>
                <a:gd name="T4" fmla="*/ 198 w 420"/>
                <a:gd name="T5" fmla="*/ 26 h 586"/>
                <a:gd name="T6" fmla="*/ 291 w 420"/>
                <a:gd name="T7" fmla="*/ 78 h 586"/>
                <a:gd name="T8" fmla="*/ 357 w 420"/>
                <a:gd name="T9" fmla="*/ 117 h 586"/>
                <a:gd name="T10" fmla="*/ 400 w 420"/>
                <a:gd name="T11" fmla="*/ 173 h 586"/>
                <a:gd name="T12" fmla="*/ 420 w 420"/>
                <a:gd name="T13" fmla="*/ 205 h 586"/>
                <a:gd name="T14" fmla="*/ 380 w 420"/>
                <a:gd name="T15" fmla="*/ 300 h 586"/>
                <a:gd name="T16" fmla="*/ 317 w 420"/>
                <a:gd name="T17" fmla="*/ 358 h 586"/>
                <a:gd name="T18" fmla="*/ 241 w 420"/>
                <a:gd name="T19" fmla="*/ 400 h 586"/>
                <a:gd name="T20" fmla="*/ 201 w 420"/>
                <a:gd name="T21" fmla="*/ 426 h 586"/>
                <a:gd name="T22" fmla="*/ 132 w 420"/>
                <a:gd name="T23" fmla="*/ 439 h 586"/>
                <a:gd name="T24" fmla="*/ 129 w 420"/>
                <a:gd name="T25" fmla="*/ 465 h 586"/>
                <a:gd name="T26" fmla="*/ 182 w 420"/>
                <a:gd name="T27" fmla="*/ 488 h 586"/>
                <a:gd name="T28" fmla="*/ 258 w 420"/>
                <a:gd name="T29" fmla="*/ 508 h 586"/>
                <a:gd name="T30" fmla="*/ 330 w 420"/>
                <a:gd name="T31" fmla="*/ 547 h 586"/>
                <a:gd name="T32" fmla="*/ 301 w 420"/>
                <a:gd name="T33" fmla="*/ 576 h 586"/>
                <a:gd name="T34" fmla="*/ 271 w 420"/>
                <a:gd name="T35" fmla="*/ 586 h 586"/>
                <a:gd name="T36" fmla="*/ 228 w 420"/>
                <a:gd name="T37" fmla="*/ 543 h 586"/>
                <a:gd name="T38" fmla="*/ 162 w 420"/>
                <a:gd name="T39" fmla="*/ 517 h 586"/>
                <a:gd name="T40" fmla="*/ 109 w 420"/>
                <a:gd name="T41" fmla="*/ 498 h 586"/>
                <a:gd name="T42" fmla="*/ 109 w 420"/>
                <a:gd name="T43" fmla="*/ 459 h 586"/>
                <a:gd name="T44" fmla="*/ 119 w 420"/>
                <a:gd name="T45" fmla="*/ 417 h 586"/>
                <a:gd name="T46" fmla="*/ 152 w 420"/>
                <a:gd name="T47" fmla="*/ 400 h 586"/>
                <a:gd name="T48" fmla="*/ 258 w 420"/>
                <a:gd name="T49" fmla="*/ 358 h 586"/>
                <a:gd name="T50" fmla="*/ 317 w 420"/>
                <a:gd name="T51" fmla="*/ 293 h 586"/>
                <a:gd name="T52" fmla="*/ 360 w 420"/>
                <a:gd name="T53" fmla="*/ 225 h 586"/>
                <a:gd name="T54" fmla="*/ 350 w 420"/>
                <a:gd name="T55" fmla="*/ 192 h 586"/>
                <a:gd name="T56" fmla="*/ 317 w 420"/>
                <a:gd name="T57" fmla="*/ 153 h 586"/>
                <a:gd name="T58" fmla="*/ 238 w 420"/>
                <a:gd name="T59" fmla="*/ 98 h 586"/>
                <a:gd name="T60" fmla="*/ 142 w 420"/>
                <a:gd name="T61" fmla="*/ 78 h 586"/>
                <a:gd name="T62" fmla="*/ 79 w 420"/>
                <a:gd name="T63" fmla="*/ 75 h 586"/>
                <a:gd name="T64" fmla="*/ 23 w 420"/>
                <a:gd name="T65" fmla="*/ 75 h 586"/>
                <a:gd name="T66" fmla="*/ 0 w 420"/>
                <a:gd name="T67" fmla="*/ 39 h 586"/>
                <a:gd name="T68" fmla="*/ 23 w 420"/>
                <a:gd name="T69" fmla="*/ 0 h 5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20" h="586">
                  <a:moveTo>
                    <a:pt x="23" y="0"/>
                  </a:moveTo>
                  <a:lnTo>
                    <a:pt x="109" y="10"/>
                  </a:lnTo>
                  <a:lnTo>
                    <a:pt x="198" y="26"/>
                  </a:lnTo>
                  <a:lnTo>
                    <a:pt x="291" y="78"/>
                  </a:lnTo>
                  <a:lnTo>
                    <a:pt x="357" y="117"/>
                  </a:lnTo>
                  <a:lnTo>
                    <a:pt x="400" y="173"/>
                  </a:lnTo>
                  <a:lnTo>
                    <a:pt x="420" y="205"/>
                  </a:lnTo>
                  <a:lnTo>
                    <a:pt x="380" y="300"/>
                  </a:lnTo>
                  <a:lnTo>
                    <a:pt x="317" y="358"/>
                  </a:lnTo>
                  <a:lnTo>
                    <a:pt x="241" y="400"/>
                  </a:lnTo>
                  <a:lnTo>
                    <a:pt x="201" y="426"/>
                  </a:lnTo>
                  <a:lnTo>
                    <a:pt x="132" y="439"/>
                  </a:lnTo>
                  <a:lnTo>
                    <a:pt x="129" y="465"/>
                  </a:lnTo>
                  <a:lnTo>
                    <a:pt x="182" y="488"/>
                  </a:lnTo>
                  <a:lnTo>
                    <a:pt x="258" y="508"/>
                  </a:lnTo>
                  <a:lnTo>
                    <a:pt x="330" y="547"/>
                  </a:lnTo>
                  <a:lnTo>
                    <a:pt x="301" y="576"/>
                  </a:lnTo>
                  <a:lnTo>
                    <a:pt x="271" y="586"/>
                  </a:lnTo>
                  <a:lnTo>
                    <a:pt x="228" y="543"/>
                  </a:lnTo>
                  <a:lnTo>
                    <a:pt x="162" y="517"/>
                  </a:lnTo>
                  <a:lnTo>
                    <a:pt x="109" y="498"/>
                  </a:lnTo>
                  <a:lnTo>
                    <a:pt x="109" y="459"/>
                  </a:lnTo>
                  <a:lnTo>
                    <a:pt x="119" y="417"/>
                  </a:lnTo>
                  <a:lnTo>
                    <a:pt x="152" y="400"/>
                  </a:lnTo>
                  <a:lnTo>
                    <a:pt x="258" y="358"/>
                  </a:lnTo>
                  <a:lnTo>
                    <a:pt x="317" y="293"/>
                  </a:lnTo>
                  <a:lnTo>
                    <a:pt x="360" y="225"/>
                  </a:lnTo>
                  <a:lnTo>
                    <a:pt x="350" y="192"/>
                  </a:lnTo>
                  <a:lnTo>
                    <a:pt x="317" y="153"/>
                  </a:lnTo>
                  <a:lnTo>
                    <a:pt x="238" y="98"/>
                  </a:lnTo>
                  <a:lnTo>
                    <a:pt x="142" y="78"/>
                  </a:lnTo>
                  <a:lnTo>
                    <a:pt x="79" y="75"/>
                  </a:lnTo>
                  <a:lnTo>
                    <a:pt x="23" y="75"/>
                  </a:lnTo>
                  <a:lnTo>
                    <a:pt x="0" y="3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26">
              <a:extLst>
                <a:ext uri="{FF2B5EF4-FFF2-40B4-BE49-F238E27FC236}">
                  <a16:creationId xmlns:a16="http://schemas.microsoft.com/office/drawing/2014/main" id="{4DA62BF0-F5FF-4C30-A3B6-C983F2EAF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0" y="2781"/>
              <a:ext cx="511" cy="947"/>
            </a:xfrm>
            <a:custGeom>
              <a:avLst/>
              <a:gdLst>
                <a:gd name="T0" fmla="*/ 59 w 511"/>
                <a:gd name="T1" fmla="*/ 0 h 947"/>
                <a:gd name="T2" fmla="*/ 13 w 511"/>
                <a:gd name="T3" fmla="*/ 0 h 947"/>
                <a:gd name="T4" fmla="*/ 0 w 511"/>
                <a:gd name="T5" fmla="*/ 68 h 947"/>
                <a:gd name="T6" fmla="*/ 33 w 511"/>
                <a:gd name="T7" fmla="*/ 108 h 947"/>
                <a:gd name="T8" fmla="*/ 139 w 511"/>
                <a:gd name="T9" fmla="*/ 202 h 947"/>
                <a:gd name="T10" fmla="*/ 232 w 511"/>
                <a:gd name="T11" fmla="*/ 322 h 947"/>
                <a:gd name="T12" fmla="*/ 292 w 511"/>
                <a:gd name="T13" fmla="*/ 446 h 947"/>
                <a:gd name="T14" fmla="*/ 301 w 511"/>
                <a:gd name="T15" fmla="*/ 527 h 947"/>
                <a:gd name="T16" fmla="*/ 298 w 511"/>
                <a:gd name="T17" fmla="*/ 586 h 947"/>
                <a:gd name="T18" fmla="*/ 272 w 511"/>
                <a:gd name="T19" fmla="*/ 719 h 947"/>
                <a:gd name="T20" fmla="*/ 238 w 511"/>
                <a:gd name="T21" fmla="*/ 827 h 947"/>
                <a:gd name="T22" fmla="*/ 209 w 511"/>
                <a:gd name="T23" fmla="*/ 889 h 947"/>
                <a:gd name="T24" fmla="*/ 202 w 511"/>
                <a:gd name="T25" fmla="*/ 928 h 947"/>
                <a:gd name="T26" fmla="*/ 232 w 511"/>
                <a:gd name="T27" fmla="*/ 928 h 947"/>
                <a:gd name="T28" fmla="*/ 278 w 511"/>
                <a:gd name="T29" fmla="*/ 915 h 947"/>
                <a:gd name="T30" fmla="*/ 292 w 511"/>
                <a:gd name="T31" fmla="*/ 918 h 947"/>
                <a:gd name="T32" fmla="*/ 388 w 511"/>
                <a:gd name="T33" fmla="*/ 924 h 947"/>
                <a:gd name="T34" fmla="*/ 461 w 511"/>
                <a:gd name="T35" fmla="*/ 947 h 947"/>
                <a:gd name="T36" fmla="*/ 487 w 511"/>
                <a:gd name="T37" fmla="*/ 934 h 947"/>
                <a:gd name="T38" fmla="*/ 511 w 511"/>
                <a:gd name="T39" fmla="*/ 885 h 947"/>
                <a:gd name="T40" fmla="*/ 487 w 511"/>
                <a:gd name="T41" fmla="*/ 859 h 947"/>
                <a:gd name="T42" fmla="*/ 378 w 511"/>
                <a:gd name="T43" fmla="*/ 856 h 947"/>
                <a:gd name="T44" fmla="*/ 301 w 511"/>
                <a:gd name="T45" fmla="*/ 866 h 947"/>
                <a:gd name="T46" fmla="*/ 262 w 511"/>
                <a:gd name="T47" fmla="*/ 885 h 947"/>
                <a:gd name="T48" fmla="*/ 268 w 511"/>
                <a:gd name="T49" fmla="*/ 840 h 947"/>
                <a:gd name="T50" fmla="*/ 308 w 511"/>
                <a:gd name="T51" fmla="*/ 771 h 947"/>
                <a:gd name="T52" fmla="*/ 341 w 511"/>
                <a:gd name="T53" fmla="*/ 664 h 947"/>
                <a:gd name="T54" fmla="*/ 368 w 511"/>
                <a:gd name="T55" fmla="*/ 573 h 947"/>
                <a:gd name="T56" fmla="*/ 348 w 511"/>
                <a:gd name="T57" fmla="*/ 469 h 947"/>
                <a:gd name="T58" fmla="*/ 318 w 511"/>
                <a:gd name="T59" fmla="*/ 358 h 947"/>
                <a:gd name="T60" fmla="*/ 258 w 511"/>
                <a:gd name="T61" fmla="*/ 231 h 947"/>
                <a:gd name="T62" fmla="*/ 172 w 511"/>
                <a:gd name="T63" fmla="*/ 114 h 947"/>
                <a:gd name="T64" fmla="*/ 99 w 511"/>
                <a:gd name="T65" fmla="*/ 29 h 947"/>
                <a:gd name="T66" fmla="*/ 59 w 511"/>
                <a:gd name="T67" fmla="*/ 0 h 9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11" h="947">
                  <a:moveTo>
                    <a:pt x="59" y="0"/>
                  </a:moveTo>
                  <a:lnTo>
                    <a:pt x="13" y="0"/>
                  </a:lnTo>
                  <a:lnTo>
                    <a:pt x="0" y="68"/>
                  </a:lnTo>
                  <a:lnTo>
                    <a:pt x="33" y="108"/>
                  </a:lnTo>
                  <a:lnTo>
                    <a:pt x="139" y="202"/>
                  </a:lnTo>
                  <a:lnTo>
                    <a:pt x="232" y="322"/>
                  </a:lnTo>
                  <a:lnTo>
                    <a:pt x="292" y="446"/>
                  </a:lnTo>
                  <a:lnTo>
                    <a:pt x="301" y="527"/>
                  </a:lnTo>
                  <a:lnTo>
                    <a:pt x="298" y="586"/>
                  </a:lnTo>
                  <a:lnTo>
                    <a:pt x="272" y="719"/>
                  </a:lnTo>
                  <a:lnTo>
                    <a:pt x="238" y="827"/>
                  </a:lnTo>
                  <a:lnTo>
                    <a:pt x="209" y="889"/>
                  </a:lnTo>
                  <a:lnTo>
                    <a:pt x="202" y="928"/>
                  </a:lnTo>
                  <a:lnTo>
                    <a:pt x="232" y="928"/>
                  </a:lnTo>
                  <a:lnTo>
                    <a:pt x="278" y="915"/>
                  </a:lnTo>
                  <a:lnTo>
                    <a:pt x="292" y="918"/>
                  </a:lnTo>
                  <a:lnTo>
                    <a:pt x="388" y="924"/>
                  </a:lnTo>
                  <a:lnTo>
                    <a:pt x="461" y="947"/>
                  </a:lnTo>
                  <a:lnTo>
                    <a:pt x="487" y="934"/>
                  </a:lnTo>
                  <a:lnTo>
                    <a:pt x="511" y="885"/>
                  </a:lnTo>
                  <a:lnTo>
                    <a:pt x="487" y="859"/>
                  </a:lnTo>
                  <a:lnTo>
                    <a:pt x="378" y="856"/>
                  </a:lnTo>
                  <a:lnTo>
                    <a:pt x="301" y="866"/>
                  </a:lnTo>
                  <a:lnTo>
                    <a:pt x="262" y="885"/>
                  </a:lnTo>
                  <a:lnTo>
                    <a:pt x="268" y="840"/>
                  </a:lnTo>
                  <a:lnTo>
                    <a:pt x="308" y="771"/>
                  </a:lnTo>
                  <a:lnTo>
                    <a:pt x="341" y="664"/>
                  </a:lnTo>
                  <a:lnTo>
                    <a:pt x="368" y="573"/>
                  </a:lnTo>
                  <a:lnTo>
                    <a:pt x="348" y="469"/>
                  </a:lnTo>
                  <a:lnTo>
                    <a:pt x="318" y="358"/>
                  </a:lnTo>
                  <a:lnTo>
                    <a:pt x="258" y="231"/>
                  </a:lnTo>
                  <a:lnTo>
                    <a:pt x="172" y="114"/>
                  </a:lnTo>
                  <a:lnTo>
                    <a:pt x="99" y="29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27">
              <a:extLst>
                <a:ext uri="{FF2B5EF4-FFF2-40B4-BE49-F238E27FC236}">
                  <a16:creationId xmlns:a16="http://schemas.microsoft.com/office/drawing/2014/main" id="{ADA9D056-E039-4F1A-B027-A6A967116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" y="2779"/>
              <a:ext cx="344" cy="965"/>
            </a:xfrm>
            <a:custGeom>
              <a:avLst/>
              <a:gdLst>
                <a:gd name="T0" fmla="*/ 238 w 344"/>
                <a:gd name="T1" fmla="*/ 0 h 965"/>
                <a:gd name="T2" fmla="*/ 195 w 344"/>
                <a:gd name="T3" fmla="*/ 91 h 965"/>
                <a:gd name="T4" fmla="*/ 165 w 344"/>
                <a:gd name="T5" fmla="*/ 224 h 965"/>
                <a:gd name="T6" fmla="*/ 129 w 344"/>
                <a:gd name="T7" fmla="*/ 371 h 965"/>
                <a:gd name="T8" fmla="*/ 96 w 344"/>
                <a:gd name="T9" fmla="*/ 520 h 965"/>
                <a:gd name="T10" fmla="*/ 96 w 344"/>
                <a:gd name="T11" fmla="*/ 575 h 965"/>
                <a:gd name="T12" fmla="*/ 129 w 344"/>
                <a:gd name="T13" fmla="*/ 673 h 965"/>
                <a:gd name="T14" fmla="*/ 175 w 344"/>
                <a:gd name="T15" fmla="*/ 725 h 965"/>
                <a:gd name="T16" fmla="*/ 218 w 344"/>
                <a:gd name="T17" fmla="*/ 790 h 965"/>
                <a:gd name="T18" fmla="*/ 248 w 344"/>
                <a:gd name="T19" fmla="*/ 838 h 965"/>
                <a:gd name="T20" fmla="*/ 235 w 344"/>
                <a:gd name="T21" fmla="*/ 861 h 965"/>
                <a:gd name="T22" fmla="*/ 159 w 344"/>
                <a:gd name="T23" fmla="*/ 871 h 965"/>
                <a:gd name="T24" fmla="*/ 36 w 344"/>
                <a:gd name="T25" fmla="*/ 890 h 965"/>
                <a:gd name="T26" fmla="*/ 0 w 344"/>
                <a:gd name="T27" fmla="*/ 920 h 965"/>
                <a:gd name="T28" fmla="*/ 30 w 344"/>
                <a:gd name="T29" fmla="*/ 946 h 965"/>
                <a:gd name="T30" fmla="*/ 99 w 344"/>
                <a:gd name="T31" fmla="*/ 965 h 965"/>
                <a:gd name="T32" fmla="*/ 179 w 344"/>
                <a:gd name="T33" fmla="*/ 926 h 965"/>
                <a:gd name="T34" fmla="*/ 238 w 344"/>
                <a:gd name="T35" fmla="*/ 900 h 965"/>
                <a:gd name="T36" fmla="*/ 314 w 344"/>
                <a:gd name="T37" fmla="*/ 890 h 965"/>
                <a:gd name="T38" fmla="*/ 344 w 344"/>
                <a:gd name="T39" fmla="*/ 881 h 965"/>
                <a:gd name="T40" fmla="*/ 334 w 344"/>
                <a:gd name="T41" fmla="*/ 848 h 965"/>
                <a:gd name="T42" fmla="*/ 248 w 344"/>
                <a:gd name="T43" fmla="*/ 764 h 965"/>
                <a:gd name="T44" fmla="*/ 198 w 344"/>
                <a:gd name="T45" fmla="*/ 676 h 965"/>
                <a:gd name="T46" fmla="*/ 155 w 344"/>
                <a:gd name="T47" fmla="*/ 617 h 965"/>
                <a:gd name="T48" fmla="*/ 149 w 344"/>
                <a:gd name="T49" fmla="*/ 559 h 965"/>
                <a:gd name="T50" fmla="*/ 169 w 344"/>
                <a:gd name="T51" fmla="*/ 462 h 965"/>
                <a:gd name="T52" fmla="*/ 215 w 344"/>
                <a:gd name="T53" fmla="*/ 361 h 965"/>
                <a:gd name="T54" fmla="*/ 265 w 344"/>
                <a:gd name="T55" fmla="*/ 189 h 965"/>
                <a:gd name="T56" fmla="*/ 308 w 344"/>
                <a:gd name="T57" fmla="*/ 88 h 965"/>
                <a:gd name="T58" fmla="*/ 304 w 344"/>
                <a:gd name="T59" fmla="*/ 29 h 965"/>
                <a:gd name="T60" fmla="*/ 265 w 344"/>
                <a:gd name="T61" fmla="*/ 0 h 965"/>
                <a:gd name="T62" fmla="*/ 238 w 344"/>
                <a:gd name="T63" fmla="*/ 0 h 96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4" h="965">
                  <a:moveTo>
                    <a:pt x="238" y="0"/>
                  </a:moveTo>
                  <a:lnTo>
                    <a:pt x="195" y="91"/>
                  </a:lnTo>
                  <a:lnTo>
                    <a:pt x="165" y="224"/>
                  </a:lnTo>
                  <a:lnTo>
                    <a:pt x="129" y="371"/>
                  </a:lnTo>
                  <a:lnTo>
                    <a:pt x="96" y="520"/>
                  </a:lnTo>
                  <a:lnTo>
                    <a:pt x="96" y="575"/>
                  </a:lnTo>
                  <a:lnTo>
                    <a:pt x="129" y="673"/>
                  </a:lnTo>
                  <a:lnTo>
                    <a:pt x="175" y="725"/>
                  </a:lnTo>
                  <a:lnTo>
                    <a:pt x="218" y="790"/>
                  </a:lnTo>
                  <a:lnTo>
                    <a:pt x="248" y="838"/>
                  </a:lnTo>
                  <a:lnTo>
                    <a:pt x="235" y="861"/>
                  </a:lnTo>
                  <a:lnTo>
                    <a:pt x="159" y="871"/>
                  </a:lnTo>
                  <a:lnTo>
                    <a:pt x="36" y="890"/>
                  </a:lnTo>
                  <a:lnTo>
                    <a:pt x="0" y="920"/>
                  </a:lnTo>
                  <a:lnTo>
                    <a:pt x="30" y="946"/>
                  </a:lnTo>
                  <a:lnTo>
                    <a:pt x="99" y="965"/>
                  </a:lnTo>
                  <a:lnTo>
                    <a:pt x="179" y="926"/>
                  </a:lnTo>
                  <a:lnTo>
                    <a:pt x="238" y="900"/>
                  </a:lnTo>
                  <a:lnTo>
                    <a:pt x="314" y="890"/>
                  </a:lnTo>
                  <a:lnTo>
                    <a:pt x="344" y="881"/>
                  </a:lnTo>
                  <a:lnTo>
                    <a:pt x="334" y="848"/>
                  </a:lnTo>
                  <a:lnTo>
                    <a:pt x="248" y="764"/>
                  </a:lnTo>
                  <a:lnTo>
                    <a:pt x="198" y="676"/>
                  </a:lnTo>
                  <a:lnTo>
                    <a:pt x="155" y="617"/>
                  </a:lnTo>
                  <a:lnTo>
                    <a:pt x="149" y="559"/>
                  </a:lnTo>
                  <a:lnTo>
                    <a:pt x="169" y="462"/>
                  </a:lnTo>
                  <a:lnTo>
                    <a:pt x="215" y="361"/>
                  </a:lnTo>
                  <a:lnTo>
                    <a:pt x="265" y="189"/>
                  </a:lnTo>
                  <a:lnTo>
                    <a:pt x="308" y="88"/>
                  </a:lnTo>
                  <a:lnTo>
                    <a:pt x="304" y="29"/>
                  </a:lnTo>
                  <a:lnTo>
                    <a:pt x="265" y="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1" name="Group 29">
            <a:extLst>
              <a:ext uri="{FF2B5EF4-FFF2-40B4-BE49-F238E27FC236}">
                <a16:creationId xmlns:a16="http://schemas.microsoft.com/office/drawing/2014/main" id="{8F047EF5-746C-4FDB-8B22-A2DE64C4EEB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886200"/>
            <a:ext cx="334963" cy="457200"/>
            <a:chOff x="2817" y="1229"/>
            <a:chExt cx="211" cy="285"/>
          </a:xfrm>
        </p:grpSpPr>
        <p:sp>
          <p:nvSpPr>
            <p:cNvPr id="9222" name="Freeform 30">
              <a:extLst>
                <a:ext uri="{FF2B5EF4-FFF2-40B4-BE49-F238E27FC236}">
                  <a16:creationId xmlns:a16="http://schemas.microsoft.com/office/drawing/2014/main" id="{DDD1F1ED-7876-4ED0-B317-0C85291C81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8" y="1229"/>
              <a:ext cx="170" cy="198"/>
            </a:xfrm>
            <a:custGeom>
              <a:avLst/>
              <a:gdLst>
                <a:gd name="T0" fmla="*/ 20 w 170"/>
                <a:gd name="T1" fmla="*/ 9 h 198"/>
                <a:gd name="T2" fmla="*/ 66 w 170"/>
                <a:gd name="T3" fmla="*/ 0 h 198"/>
                <a:gd name="T4" fmla="*/ 110 w 170"/>
                <a:gd name="T5" fmla="*/ 3 h 198"/>
                <a:gd name="T6" fmla="*/ 150 w 170"/>
                <a:gd name="T7" fmla="*/ 22 h 198"/>
                <a:gd name="T8" fmla="*/ 170 w 170"/>
                <a:gd name="T9" fmla="*/ 58 h 198"/>
                <a:gd name="T10" fmla="*/ 170 w 170"/>
                <a:gd name="T11" fmla="*/ 87 h 198"/>
                <a:gd name="T12" fmla="*/ 150 w 170"/>
                <a:gd name="T13" fmla="*/ 126 h 198"/>
                <a:gd name="T14" fmla="*/ 116 w 170"/>
                <a:gd name="T15" fmla="*/ 149 h 198"/>
                <a:gd name="T16" fmla="*/ 66 w 170"/>
                <a:gd name="T17" fmla="*/ 149 h 198"/>
                <a:gd name="T18" fmla="*/ 36 w 170"/>
                <a:gd name="T19" fmla="*/ 168 h 198"/>
                <a:gd name="T20" fmla="*/ 26 w 170"/>
                <a:gd name="T21" fmla="*/ 198 h 198"/>
                <a:gd name="T22" fmla="*/ 0 w 170"/>
                <a:gd name="T23" fmla="*/ 188 h 198"/>
                <a:gd name="T24" fmla="*/ 10 w 170"/>
                <a:gd name="T25" fmla="*/ 149 h 198"/>
                <a:gd name="T26" fmla="*/ 46 w 170"/>
                <a:gd name="T27" fmla="*/ 126 h 198"/>
                <a:gd name="T28" fmla="*/ 106 w 170"/>
                <a:gd name="T29" fmla="*/ 120 h 198"/>
                <a:gd name="T30" fmla="*/ 130 w 170"/>
                <a:gd name="T31" fmla="*/ 97 h 198"/>
                <a:gd name="T32" fmla="*/ 136 w 170"/>
                <a:gd name="T33" fmla="*/ 61 h 198"/>
                <a:gd name="T34" fmla="*/ 110 w 170"/>
                <a:gd name="T35" fmla="*/ 29 h 198"/>
                <a:gd name="T36" fmla="*/ 70 w 170"/>
                <a:gd name="T37" fmla="*/ 29 h 198"/>
                <a:gd name="T38" fmla="*/ 26 w 170"/>
                <a:gd name="T39" fmla="*/ 39 h 198"/>
                <a:gd name="T40" fmla="*/ 10 w 170"/>
                <a:gd name="T41" fmla="*/ 29 h 198"/>
                <a:gd name="T42" fmla="*/ 20 w 170"/>
                <a:gd name="T43" fmla="*/ 9 h 19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70" h="198">
                  <a:moveTo>
                    <a:pt x="20" y="9"/>
                  </a:moveTo>
                  <a:lnTo>
                    <a:pt x="66" y="0"/>
                  </a:lnTo>
                  <a:lnTo>
                    <a:pt x="110" y="3"/>
                  </a:lnTo>
                  <a:lnTo>
                    <a:pt x="150" y="22"/>
                  </a:lnTo>
                  <a:lnTo>
                    <a:pt x="170" y="58"/>
                  </a:lnTo>
                  <a:lnTo>
                    <a:pt x="170" y="87"/>
                  </a:lnTo>
                  <a:lnTo>
                    <a:pt x="150" y="126"/>
                  </a:lnTo>
                  <a:lnTo>
                    <a:pt x="116" y="149"/>
                  </a:lnTo>
                  <a:lnTo>
                    <a:pt x="66" y="149"/>
                  </a:lnTo>
                  <a:lnTo>
                    <a:pt x="36" y="168"/>
                  </a:lnTo>
                  <a:lnTo>
                    <a:pt x="26" y="198"/>
                  </a:lnTo>
                  <a:lnTo>
                    <a:pt x="0" y="188"/>
                  </a:lnTo>
                  <a:lnTo>
                    <a:pt x="10" y="149"/>
                  </a:lnTo>
                  <a:lnTo>
                    <a:pt x="46" y="126"/>
                  </a:lnTo>
                  <a:lnTo>
                    <a:pt x="106" y="120"/>
                  </a:lnTo>
                  <a:lnTo>
                    <a:pt x="130" y="97"/>
                  </a:lnTo>
                  <a:lnTo>
                    <a:pt x="136" y="61"/>
                  </a:lnTo>
                  <a:lnTo>
                    <a:pt x="110" y="29"/>
                  </a:lnTo>
                  <a:lnTo>
                    <a:pt x="70" y="29"/>
                  </a:lnTo>
                  <a:lnTo>
                    <a:pt x="26" y="39"/>
                  </a:lnTo>
                  <a:lnTo>
                    <a:pt x="10" y="29"/>
                  </a:lnTo>
                  <a:lnTo>
                    <a:pt x="20" y="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31">
              <a:extLst>
                <a:ext uri="{FF2B5EF4-FFF2-40B4-BE49-F238E27FC236}">
                  <a16:creationId xmlns:a16="http://schemas.microsoft.com/office/drawing/2014/main" id="{DE2E800F-6D68-4FD1-9B55-C9EB0DB04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" y="1460"/>
              <a:ext cx="53" cy="54"/>
            </a:xfrm>
            <a:custGeom>
              <a:avLst/>
              <a:gdLst>
                <a:gd name="T0" fmla="*/ 53 w 53"/>
                <a:gd name="T1" fmla="*/ 3 h 54"/>
                <a:gd name="T2" fmla="*/ 26 w 53"/>
                <a:gd name="T3" fmla="*/ 0 h 54"/>
                <a:gd name="T4" fmla="*/ 8 w 53"/>
                <a:gd name="T5" fmla="*/ 20 h 54"/>
                <a:gd name="T6" fmla="*/ 0 w 53"/>
                <a:gd name="T7" fmla="*/ 51 h 54"/>
                <a:gd name="T8" fmla="*/ 26 w 53"/>
                <a:gd name="T9" fmla="*/ 54 h 54"/>
                <a:gd name="T10" fmla="*/ 48 w 53"/>
                <a:gd name="T11" fmla="*/ 40 h 54"/>
                <a:gd name="T12" fmla="*/ 53 w 53"/>
                <a:gd name="T13" fmla="*/ 3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3" h="54">
                  <a:moveTo>
                    <a:pt x="53" y="3"/>
                  </a:moveTo>
                  <a:lnTo>
                    <a:pt x="26" y="0"/>
                  </a:lnTo>
                  <a:lnTo>
                    <a:pt x="8" y="20"/>
                  </a:lnTo>
                  <a:lnTo>
                    <a:pt x="0" y="51"/>
                  </a:lnTo>
                  <a:lnTo>
                    <a:pt x="26" y="54"/>
                  </a:lnTo>
                  <a:lnTo>
                    <a:pt x="48" y="4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>
            <a:extLst>
              <a:ext uri="{FF2B5EF4-FFF2-40B4-BE49-F238E27FC236}">
                <a16:creationId xmlns:a16="http://schemas.microsoft.com/office/drawing/2014/main" id="{0487CD6B-5146-4970-B8C5-96F8551363E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7924800" cy="2235200"/>
            <a:chOff x="576" y="912"/>
            <a:chExt cx="4992" cy="1408"/>
          </a:xfrm>
        </p:grpSpPr>
        <p:pic>
          <p:nvPicPr>
            <p:cNvPr id="37892" name="Picture 3">
              <a:extLst>
                <a:ext uri="{FF2B5EF4-FFF2-40B4-BE49-F238E27FC236}">
                  <a16:creationId xmlns:a16="http://schemas.microsoft.com/office/drawing/2014/main" id="{7C00EFB4-6850-442D-BC19-4373965122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6" y="912"/>
              <a:ext cx="2232" cy="1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7893" name="Picture 4">
              <a:extLst>
                <a:ext uri="{FF2B5EF4-FFF2-40B4-BE49-F238E27FC236}">
                  <a16:creationId xmlns:a16="http://schemas.microsoft.com/office/drawing/2014/main" id="{1FE0F3E5-931D-4872-AD6F-C261684273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08"/>
              <a:ext cx="2200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7891" name="Rectangle 5">
            <a:extLst>
              <a:ext uri="{FF2B5EF4-FFF2-40B4-BE49-F238E27FC236}">
                <a16:creationId xmlns:a16="http://schemas.microsoft.com/office/drawing/2014/main" id="{E81B651F-4CF3-4ECD-8C73-B73C8568C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/>
              <a:t>Problem #1</a:t>
            </a:r>
            <a:endParaRPr lang="en-US" altLang="en-US" sz="440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2893AAF-DCDC-4E80-AF23-2F1CEF037A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38915" name="Picture 3">
            <a:extLst>
              <a:ext uri="{FF2B5EF4-FFF2-40B4-BE49-F238E27FC236}">
                <a16:creationId xmlns:a16="http://schemas.microsoft.com/office/drawing/2014/main" id="{90F66F54-112F-46F9-845C-C8D925763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6" name="Picture 4">
            <a:extLst>
              <a:ext uri="{FF2B5EF4-FFF2-40B4-BE49-F238E27FC236}">
                <a16:creationId xmlns:a16="http://schemas.microsoft.com/office/drawing/2014/main" id="{944448F3-648A-4511-B891-A6EB5D8E0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565" name="Group 5">
            <a:extLst>
              <a:ext uri="{FF2B5EF4-FFF2-40B4-BE49-F238E27FC236}">
                <a16:creationId xmlns:a16="http://schemas.microsoft.com/office/drawing/2014/main" id="{9A868EE6-8B74-4684-97EB-19222E455A4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38923" name="Line 6">
              <a:extLst>
                <a:ext uri="{FF2B5EF4-FFF2-40B4-BE49-F238E27FC236}">
                  <a16:creationId xmlns:a16="http://schemas.microsoft.com/office/drawing/2014/main" id="{DE9715BE-0D07-43B7-93E7-2FEBA076AB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Line 7">
              <a:extLst>
                <a:ext uri="{FF2B5EF4-FFF2-40B4-BE49-F238E27FC236}">
                  <a16:creationId xmlns:a16="http://schemas.microsoft.com/office/drawing/2014/main" id="{4361ABD0-A7E4-4EB8-9E0B-8CCEE1EDB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568" name="Group 8">
            <a:extLst>
              <a:ext uri="{FF2B5EF4-FFF2-40B4-BE49-F238E27FC236}">
                <a16:creationId xmlns:a16="http://schemas.microsoft.com/office/drawing/2014/main" id="{16A2236D-36DC-47EF-A438-3828E09EF94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38919" name="Line 9">
              <a:extLst>
                <a:ext uri="{FF2B5EF4-FFF2-40B4-BE49-F238E27FC236}">
                  <a16:creationId xmlns:a16="http://schemas.microsoft.com/office/drawing/2014/main" id="{42FBF18C-3E2B-4969-A3F7-80331B4C832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0" name="Line 10">
              <a:extLst>
                <a:ext uri="{FF2B5EF4-FFF2-40B4-BE49-F238E27FC236}">
                  <a16:creationId xmlns:a16="http://schemas.microsoft.com/office/drawing/2014/main" id="{AA9BBE5A-649F-4A6D-A56A-9464A0D83E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1" name="Line 11">
              <a:extLst>
                <a:ext uri="{FF2B5EF4-FFF2-40B4-BE49-F238E27FC236}">
                  <a16:creationId xmlns:a16="http://schemas.microsoft.com/office/drawing/2014/main" id="{785474F8-2F49-4271-B8CC-B3029AC038B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2" name="Line 12">
              <a:extLst>
                <a:ext uri="{FF2B5EF4-FFF2-40B4-BE49-F238E27FC236}">
                  <a16:creationId xmlns:a16="http://schemas.microsoft.com/office/drawing/2014/main" id="{D762EE33-4B60-4007-9C1C-9CE2D889505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FCDE04DD-8C67-448C-BFEB-49ADD5031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Reflexive Sides</a:t>
            </a:r>
            <a:endParaRPr lang="en-US" altLang="en-US" sz="3600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3600">
                <a:latin typeface="Times" panose="02020603050405020304" pitchFamily="18" charset="0"/>
              </a:rPr>
              <a:t>Vertical Angles</a:t>
            </a:r>
          </a:p>
        </p:txBody>
      </p:sp>
      <p:pic>
        <p:nvPicPr>
          <p:cNvPr id="39939" name="Picture 3">
            <a:extLst>
              <a:ext uri="{FF2B5EF4-FFF2-40B4-BE49-F238E27FC236}">
                <a16:creationId xmlns:a16="http://schemas.microsoft.com/office/drawing/2014/main" id="{053CE15C-6935-4AB3-AD5D-5431DACE5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0" name="Picture 4">
            <a:extLst>
              <a:ext uri="{FF2B5EF4-FFF2-40B4-BE49-F238E27FC236}">
                <a16:creationId xmlns:a16="http://schemas.microsoft.com/office/drawing/2014/main" id="{0296C992-4895-4E1B-8178-658BE3E8A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41" name="Group 5">
            <a:extLst>
              <a:ext uri="{FF2B5EF4-FFF2-40B4-BE49-F238E27FC236}">
                <a16:creationId xmlns:a16="http://schemas.microsoft.com/office/drawing/2014/main" id="{DB1E1816-6542-4AA4-8D79-6C0993417A6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39953" name="Line 6">
              <a:extLst>
                <a:ext uri="{FF2B5EF4-FFF2-40B4-BE49-F238E27FC236}">
                  <a16:creationId xmlns:a16="http://schemas.microsoft.com/office/drawing/2014/main" id="{8B136E41-85EC-4E73-8BF1-5C1873906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Line 7">
              <a:extLst>
                <a:ext uri="{FF2B5EF4-FFF2-40B4-BE49-F238E27FC236}">
                  <a16:creationId xmlns:a16="http://schemas.microsoft.com/office/drawing/2014/main" id="{410732C5-158D-411F-A41B-28DE36DC4A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42" name="Group 8">
            <a:extLst>
              <a:ext uri="{FF2B5EF4-FFF2-40B4-BE49-F238E27FC236}">
                <a16:creationId xmlns:a16="http://schemas.microsoft.com/office/drawing/2014/main" id="{CAFEC1E7-F13A-43E2-86C4-E3B5F5915773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39949" name="Line 9">
              <a:extLst>
                <a:ext uri="{FF2B5EF4-FFF2-40B4-BE49-F238E27FC236}">
                  <a16:creationId xmlns:a16="http://schemas.microsoft.com/office/drawing/2014/main" id="{56791DDB-F134-45BF-8A47-9CBEAFC25BA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10">
              <a:extLst>
                <a:ext uri="{FF2B5EF4-FFF2-40B4-BE49-F238E27FC236}">
                  <a16:creationId xmlns:a16="http://schemas.microsoft.com/office/drawing/2014/main" id="{177EAA59-29A9-4C2C-B32D-2B0EB00C55C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Line 11">
              <a:extLst>
                <a:ext uri="{FF2B5EF4-FFF2-40B4-BE49-F238E27FC236}">
                  <a16:creationId xmlns:a16="http://schemas.microsoft.com/office/drawing/2014/main" id="{B538DB22-A11A-4536-8840-E48531AF992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Line 12">
              <a:extLst>
                <a:ext uri="{FF2B5EF4-FFF2-40B4-BE49-F238E27FC236}">
                  <a16:creationId xmlns:a16="http://schemas.microsoft.com/office/drawing/2014/main" id="{186E1EF7-FA71-422D-8D0D-1D6D0DE204B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597" name="Group 13">
            <a:extLst>
              <a:ext uri="{FF2B5EF4-FFF2-40B4-BE49-F238E27FC236}">
                <a16:creationId xmlns:a16="http://schemas.microsoft.com/office/drawing/2014/main" id="{E90917D6-B581-48B4-BF07-849854EF4549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39946" name="Line 14">
              <a:extLst>
                <a:ext uri="{FF2B5EF4-FFF2-40B4-BE49-F238E27FC236}">
                  <a16:creationId xmlns:a16="http://schemas.microsoft.com/office/drawing/2014/main" id="{1562396F-4AEC-419C-8F6F-6E58CB20E5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Line 15">
              <a:extLst>
                <a:ext uri="{FF2B5EF4-FFF2-40B4-BE49-F238E27FC236}">
                  <a16:creationId xmlns:a16="http://schemas.microsoft.com/office/drawing/2014/main" id="{C14BCE3F-D8EF-4185-9D63-C0BF09511B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Line 16">
              <a:extLst>
                <a:ext uri="{FF2B5EF4-FFF2-40B4-BE49-F238E27FC236}">
                  <a16:creationId xmlns:a16="http://schemas.microsoft.com/office/drawing/2014/main" id="{A9046A93-8C24-4243-AC1D-FF14400943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4" name="Rectangle 17">
            <a:extLst>
              <a:ext uri="{FF2B5EF4-FFF2-40B4-BE49-F238E27FC236}">
                <a16:creationId xmlns:a16="http://schemas.microsoft.com/office/drawing/2014/main" id="{0D130D1F-D74F-4392-9414-055EB4461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39945" name="Text Box 18">
            <a:extLst>
              <a:ext uri="{FF2B5EF4-FFF2-40B4-BE49-F238E27FC236}">
                <a16:creationId xmlns:a16="http://schemas.microsoft.com/office/drawing/2014/main" id="{A36E8599-D1DA-4DE3-AA0D-4983192A5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8B98B47-E229-496C-AAB6-B6EB05E77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49E5C415-B554-4810-867B-9C1B57714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5522293F-11A9-42E9-8AD7-4FAA21568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>
            <a:extLst>
              <a:ext uri="{FF2B5EF4-FFF2-40B4-BE49-F238E27FC236}">
                <a16:creationId xmlns:a16="http://schemas.microsoft.com/office/drawing/2014/main" id="{D63F35CF-B6E7-426A-B007-187849752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66" name="Group 6">
            <a:extLst>
              <a:ext uri="{FF2B5EF4-FFF2-40B4-BE49-F238E27FC236}">
                <a16:creationId xmlns:a16="http://schemas.microsoft.com/office/drawing/2014/main" id="{B2DE227D-F076-4027-A0F8-B20C6B9A6CEE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0977" name="Line 7">
              <a:extLst>
                <a:ext uri="{FF2B5EF4-FFF2-40B4-BE49-F238E27FC236}">
                  <a16:creationId xmlns:a16="http://schemas.microsoft.com/office/drawing/2014/main" id="{1E3CC6A5-E314-4F88-A9D9-26899AD35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8">
              <a:extLst>
                <a:ext uri="{FF2B5EF4-FFF2-40B4-BE49-F238E27FC236}">
                  <a16:creationId xmlns:a16="http://schemas.microsoft.com/office/drawing/2014/main" id="{77AF2327-D77E-4716-B310-AA4D10652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7" name="Group 9">
            <a:extLst>
              <a:ext uri="{FF2B5EF4-FFF2-40B4-BE49-F238E27FC236}">
                <a16:creationId xmlns:a16="http://schemas.microsoft.com/office/drawing/2014/main" id="{A463D3E3-4B52-4E29-B610-8FEA66FF7AA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0973" name="Line 10">
              <a:extLst>
                <a:ext uri="{FF2B5EF4-FFF2-40B4-BE49-F238E27FC236}">
                  <a16:creationId xmlns:a16="http://schemas.microsoft.com/office/drawing/2014/main" id="{49F751D1-B756-4B39-9183-8EA8CE60041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11">
              <a:extLst>
                <a:ext uri="{FF2B5EF4-FFF2-40B4-BE49-F238E27FC236}">
                  <a16:creationId xmlns:a16="http://schemas.microsoft.com/office/drawing/2014/main" id="{89796F38-782E-41B6-A0A9-D9C3C077227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12">
              <a:extLst>
                <a:ext uri="{FF2B5EF4-FFF2-40B4-BE49-F238E27FC236}">
                  <a16:creationId xmlns:a16="http://schemas.microsoft.com/office/drawing/2014/main" id="{27000819-8FC3-400D-A09B-72BB99ECE97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13">
              <a:extLst>
                <a:ext uri="{FF2B5EF4-FFF2-40B4-BE49-F238E27FC236}">
                  <a16:creationId xmlns:a16="http://schemas.microsoft.com/office/drawing/2014/main" id="{8F8CCBB0-C796-4678-BE3A-78ABB9B6D9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8" name="Group 14">
            <a:extLst>
              <a:ext uri="{FF2B5EF4-FFF2-40B4-BE49-F238E27FC236}">
                <a16:creationId xmlns:a16="http://schemas.microsoft.com/office/drawing/2014/main" id="{BD290385-1D3A-42C7-A47F-2A1E76DE6497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0970" name="Line 15">
              <a:extLst>
                <a:ext uri="{FF2B5EF4-FFF2-40B4-BE49-F238E27FC236}">
                  <a16:creationId xmlns:a16="http://schemas.microsoft.com/office/drawing/2014/main" id="{A88916C0-3580-4D8C-AB4E-4213553E2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16">
              <a:extLst>
                <a:ext uri="{FF2B5EF4-FFF2-40B4-BE49-F238E27FC236}">
                  <a16:creationId xmlns:a16="http://schemas.microsoft.com/office/drawing/2014/main" id="{7D29927F-8F25-4CB0-9478-964D368577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Line 17">
              <a:extLst>
                <a:ext uri="{FF2B5EF4-FFF2-40B4-BE49-F238E27FC236}">
                  <a16:creationId xmlns:a16="http://schemas.microsoft.com/office/drawing/2014/main" id="{23E9CA72-7345-4424-A58E-017ED81F1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26" name="Oval 18">
            <a:extLst>
              <a:ext uri="{FF2B5EF4-FFF2-40B4-BE49-F238E27FC236}">
                <a16:creationId xmlns:a16="http://schemas.microsoft.com/office/drawing/2014/main" id="{429226F9-42D9-4693-9BA5-7FF7654A9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1242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utoUpdateAnimBg="0"/>
      <p:bldP spid="6862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4E96FFE-6B3C-4CCB-B7F3-CC45EB823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1987" name="Picture 3">
            <a:extLst>
              <a:ext uri="{FF2B5EF4-FFF2-40B4-BE49-F238E27FC236}">
                <a16:creationId xmlns:a16="http://schemas.microsoft.com/office/drawing/2014/main" id="{CE9B9484-C48B-4554-AF4C-4B1433354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8" name="Picture 4">
            <a:extLst>
              <a:ext uri="{FF2B5EF4-FFF2-40B4-BE49-F238E27FC236}">
                <a16:creationId xmlns:a16="http://schemas.microsoft.com/office/drawing/2014/main" id="{C8FBC643-E189-4F6B-9119-CB17D2B52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89" name="Group 5">
            <a:extLst>
              <a:ext uri="{FF2B5EF4-FFF2-40B4-BE49-F238E27FC236}">
                <a16:creationId xmlns:a16="http://schemas.microsoft.com/office/drawing/2014/main" id="{4CE0BDB8-BAA3-4527-B7D2-F566A7641434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2010" name="Line 6">
              <a:extLst>
                <a:ext uri="{FF2B5EF4-FFF2-40B4-BE49-F238E27FC236}">
                  <a16:creationId xmlns:a16="http://schemas.microsoft.com/office/drawing/2014/main" id="{8B596F8D-0179-4387-AC33-7A6734A1D7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1" name="Line 7">
              <a:extLst>
                <a:ext uri="{FF2B5EF4-FFF2-40B4-BE49-F238E27FC236}">
                  <a16:creationId xmlns:a16="http://schemas.microsoft.com/office/drawing/2014/main" id="{0E6FD1A1-0489-4025-8855-DA2862B073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0" name="Group 8">
            <a:extLst>
              <a:ext uri="{FF2B5EF4-FFF2-40B4-BE49-F238E27FC236}">
                <a16:creationId xmlns:a16="http://schemas.microsoft.com/office/drawing/2014/main" id="{912E8B6E-36D4-45E8-946B-72D3AC7E49C9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2006" name="Line 9">
              <a:extLst>
                <a:ext uri="{FF2B5EF4-FFF2-40B4-BE49-F238E27FC236}">
                  <a16:creationId xmlns:a16="http://schemas.microsoft.com/office/drawing/2014/main" id="{BB7BFADD-5A96-4F38-8DF2-E7AA3CC6F3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10">
              <a:extLst>
                <a:ext uri="{FF2B5EF4-FFF2-40B4-BE49-F238E27FC236}">
                  <a16:creationId xmlns:a16="http://schemas.microsoft.com/office/drawing/2014/main" id="{66EF0A18-7C50-4641-A5C7-D8C554EDC9F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11">
              <a:extLst>
                <a:ext uri="{FF2B5EF4-FFF2-40B4-BE49-F238E27FC236}">
                  <a16:creationId xmlns:a16="http://schemas.microsoft.com/office/drawing/2014/main" id="{982779F2-A0FB-46AC-8DD9-25E53379E4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12">
              <a:extLst>
                <a:ext uri="{FF2B5EF4-FFF2-40B4-BE49-F238E27FC236}">
                  <a16:creationId xmlns:a16="http://schemas.microsoft.com/office/drawing/2014/main" id="{0299FB10-6425-4AB6-BD68-2C7E3FA1ED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1" name="Group 13">
            <a:extLst>
              <a:ext uri="{FF2B5EF4-FFF2-40B4-BE49-F238E27FC236}">
                <a16:creationId xmlns:a16="http://schemas.microsoft.com/office/drawing/2014/main" id="{C183366E-F592-43A3-AB2F-48C34A17EBE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2003" name="Line 14">
              <a:extLst>
                <a:ext uri="{FF2B5EF4-FFF2-40B4-BE49-F238E27FC236}">
                  <a16:creationId xmlns:a16="http://schemas.microsoft.com/office/drawing/2014/main" id="{6448021D-5670-4521-BDBF-62AA1F9EF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Line 15">
              <a:extLst>
                <a:ext uri="{FF2B5EF4-FFF2-40B4-BE49-F238E27FC236}">
                  <a16:creationId xmlns:a16="http://schemas.microsoft.com/office/drawing/2014/main" id="{5F405F6D-2DDE-4946-AF92-549A64C0BD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16">
              <a:extLst>
                <a:ext uri="{FF2B5EF4-FFF2-40B4-BE49-F238E27FC236}">
                  <a16:creationId xmlns:a16="http://schemas.microsoft.com/office/drawing/2014/main" id="{2824DC2E-2939-4216-AF5C-C01D8EBA6A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992" name="Group 17">
            <a:extLst>
              <a:ext uri="{FF2B5EF4-FFF2-40B4-BE49-F238E27FC236}">
                <a16:creationId xmlns:a16="http://schemas.microsoft.com/office/drawing/2014/main" id="{E32A0DEC-B15D-4022-81DF-E585C9D4FB2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41998" name="Text Box 18">
              <a:extLst>
                <a:ext uri="{FF2B5EF4-FFF2-40B4-BE49-F238E27FC236}">
                  <a16:creationId xmlns:a16="http://schemas.microsoft.com/office/drawing/2014/main" id="{8123F894-915F-476E-AA71-41B35A180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1999" name="Text Box 19">
              <a:extLst>
                <a:ext uri="{FF2B5EF4-FFF2-40B4-BE49-F238E27FC236}">
                  <a16:creationId xmlns:a16="http://schemas.microsoft.com/office/drawing/2014/main" id="{C6E6C874-F228-4323-BD77-27BA8D2B4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42000" name="Group 20">
              <a:extLst>
                <a:ext uri="{FF2B5EF4-FFF2-40B4-BE49-F238E27FC236}">
                  <a16:creationId xmlns:a16="http://schemas.microsoft.com/office/drawing/2014/main" id="{B20E0107-D668-49F0-9126-DD15E52AE4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42001" name="Line 21">
                <a:extLst>
                  <a:ext uri="{FF2B5EF4-FFF2-40B4-BE49-F238E27FC236}">
                    <a16:creationId xmlns:a16="http://schemas.microsoft.com/office/drawing/2014/main" id="{66236A13-87FE-4769-8108-0F351CB2F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02" name="Line 22">
                <a:extLst>
                  <a:ext uri="{FF2B5EF4-FFF2-40B4-BE49-F238E27FC236}">
                    <a16:creationId xmlns:a16="http://schemas.microsoft.com/office/drawing/2014/main" id="{B02114EB-E0AA-4DB4-BDD9-C7FF62CA81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9655" name="Picture 23">
            <a:extLst>
              <a:ext uri="{FF2B5EF4-FFF2-40B4-BE49-F238E27FC236}">
                <a16:creationId xmlns:a16="http://schemas.microsoft.com/office/drawing/2014/main" id="{2C531045-4CEB-44DA-A80D-F3DE52131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21100"/>
            <a:ext cx="25527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24">
            <a:extLst>
              <a:ext uri="{FF2B5EF4-FFF2-40B4-BE49-F238E27FC236}">
                <a16:creationId xmlns:a16="http://schemas.microsoft.com/office/drawing/2014/main" id="{1680EB10-F487-436D-908C-8793C31FA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sp>
        <p:nvSpPr>
          <p:cNvPr id="69657" name="Rectangle 25">
            <a:extLst>
              <a:ext uri="{FF2B5EF4-FFF2-40B4-BE49-F238E27FC236}">
                <a16:creationId xmlns:a16="http://schemas.microsoft.com/office/drawing/2014/main" id="{79240C8C-ACCE-4058-BF00-1A9B4C26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9658" name="Rectangle 26">
            <a:extLst>
              <a:ext uri="{FF2B5EF4-FFF2-40B4-BE49-F238E27FC236}">
                <a16:creationId xmlns:a16="http://schemas.microsoft.com/office/drawing/2014/main" id="{42A2F0CF-D610-4341-BB66-1C052791A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9659" name="Rectangle 27">
            <a:extLst>
              <a:ext uri="{FF2B5EF4-FFF2-40B4-BE49-F238E27FC236}">
                <a16:creationId xmlns:a16="http://schemas.microsoft.com/office/drawing/2014/main" id="{816256C0-C765-462C-82B1-3A4B416DE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 autoUpdateAnimBg="0"/>
      <p:bldP spid="69658" grpId="0" autoUpdateAnimBg="0"/>
      <p:bldP spid="6965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EEF6274-E336-413F-87AD-E39A9BB7A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BED73A2B-2790-437D-8517-AB060504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8" y="6096000"/>
            <a:ext cx="420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F4527A64-A58A-4EB4-AD6E-2E2397AE9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3" name="Picture 5">
            <a:extLst>
              <a:ext uri="{FF2B5EF4-FFF2-40B4-BE49-F238E27FC236}">
                <a16:creationId xmlns:a16="http://schemas.microsoft.com/office/drawing/2014/main" id="{99D09021-BC49-41E8-8318-506D45231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14" name="Group 6">
            <a:extLst>
              <a:ext uri="{FF2B5EF4-FFF2-40B4-BE49-F238E27FC236}">
                <a16:creationId xmlns:a16="http://schemas.microsoft.com/office/drawing/2014/main" id="{5E15A4A2-318F-4D00-8891-B3DA40BFDA69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3035" name="Line 7">
              <a:extLst>
                <a:ext uri="{FF2B5EF4-FFF2-40B4-BE49-F238E27FC236}">
                  <a16:creationId xmlns:a16="http://schemas.microsoft.com/office/drawing/2014/main" id="{948D39D4-7FC2-458A-8729-56ED077F0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6" name="Line 8">
              <a:extLst>
                <a:ext uri="{FF2B5EF4-FFF2-40B4-BE49-F238E27FC236}">
                  <a16:creationId xmlns:a16="http://schemas.microsoft.com/office/drawing/2014/main" id="{E25DD0F3-CB22-4B37-80D2-754E637452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5" name="Group 9">
            <a:extLst>
              <a:ext uri="{FF2B5EF4-FFF2-40B4-BE49-F238E27FC236}">
                <a16:creationId xmlns:a16="http://schemas.microsoft.com/office/drawing/2014/main" id="{3CDD366B-07DD-4D3E-A6CD-C6553CA48B5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3031" name="Line 10">
              <a:extLst>
                <a:ext uri="{FF2B5EF4-FFF2-40B4-BE49-F238E27FC236}">
                  <a16:creationId xmlns:a16="http://schemas.microsoft.com/office/drawing/2014/main" id="{E5F239CD-5999-4AB8-BDA6-C2BBD2717EE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11">
              <a:extLst>
                <a:ext uri="{FF2B5EF4-FFF2-40B4-BE49-F238E27FC236}">
                  <a16:creationId xmlns:a16="http://schemas.microsoft.com/office/drawing/2014/main" id="{3102D4CE-4B2A-4C86-8E01-26368C92534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Line 12">
              <a:extLst>
                <a:ext uri="{FF2B5EF4-FFF2-40B4-BE49-F238E27FC236}">
                  <a16:creationId xmlns:a16="http://schemas.microsoft.com/office/drawing/2014/main" id="{181EA65C-CBF1-4AAA-8B95-F15B97E4F0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4" name="Line 13">
              <a:extLst>
                <a:ext uri="{FF2B5EF4-FFF2-40B4-BE49-F238E27FC236}">
                  <a16:creationId xmlns:a16="http://schemas.microsoft.com/office/drawing/2014/main" id="{EAD833F2-27CB-4564-B957-FA38538826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6" name="Group 14">
            <a:extLst>
              <a:ext uri="{FF2B5EF4-FFF2-40B4-BE49-F238E27FC236}">
                <a16:creationId xmlns:a16="http://schemas.microsoft.com/office/drawing/2014/main" id="{AB8E4EE3-254A-491C-AD58-0B24330CDB8A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3028" name="Line 15">
              <a:extLst>
                <a:ext uri="{FF2B5EF4-FFF2-40B4-BE49-F238E27FC236}">
                  <a16:creationId xmlns:a16="http://schemas.microsoft.com/office/drawing/2014/main" id="{2C38C4BD-5CE6-4AB1-B7A0-25ECCB9DA4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16">
              <a:extLst>
                <a:ext uri="{FF2B5EF4-FFF2-40B4-BE49-F238E27FC236}">
                  <a16:creationId xmlns:a16="http://schemas.microsoft.com/office/drawing/2014/main" id="{61B1CDCB-5CF0-4EA7-90CB-2E58DBC5A5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17">
              <a:extLst>
                <a:ext uri="{FF2B5EF4-FFF2-40B4-BE49-F238E27FC236}">
                  <a16:creationId xmlns:a16="http://schemas.microsoft.com/office/drawing/2014/main" id="{89568F2C-EE1F-43C2-94CA-9F0E9F0B3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7" name="Group 18">
            <a:extLst>
              <a:ext uri="{FF2B5EF4-FFF2-40B4-BE49-F238E27FC236}">
                <a16:creationId xmlns:a16="http://schemas.microsoft.com/office/drawing/2014/main" id="{91FE3196-A93F-4DE4-BFDC-77910CDAD25C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43023" name="Text Box 19">
              <a:extLst>
                <a:ext uri="{FF2B5EF4-FFF2-40B4-BE49-F238E27FC236}">
                  <a16:creationId xmlns:a16="http://schemas.microsoft.com/office/drawing/2014/main" id="{7E214A85-FA86-44B1-BEB8-255BA2388B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3024" name="Text Box 20">
              <a:extLst>
                <a:ext uri="{FF2B5EF4-FFF2-40B4-BE49-F238E27FC236}">
                  <a16:creationId xmlns:a16="http://schemas.microsoft.com/office/drawing/2014/main" id="{EDCFABDF-9D66-4C7A-B8CF-8C33117C9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43025" name="Group 21">
              <a:extLst>
                <a:ext uri="{FF2B5EF4-FFF2-40B4-BE49-F238E27FC236}">
                  <a16:creationId xmlns:a16="http://schemas.microsoft.com/office/drawing/2014/main" id="{FDCB8BEB-6CE6-4C73-9970-AC018D677B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43026" name="Line 22">
                <a:extLst>
                  <a:ext uri="{FF2B5EF4-FFF2-40B4-BE49-F238E27FC236}">
                    <a16:creationId xmlns:a16="http://schemas.microsoft.com/office/drawing/2014/main" id="{6F20616A-EF0D-42AA-A8B6-90D3FB4A00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23">
                <a:extLst>
                  <a:ext uri="{FF2B5EF4-FFF2-40B4-BE49-F238E27FC236}">
                    <a16:creationId xmlns:a16="http://schemas.microsoft.com/office/drawing/2014/main" id="{0D7C77FE-A5D5-4977-8F67-D32D5B920B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3018" name="Picture 24">
            <a:extLst>
              <a:ext uri="{FF2B5EF4-FFF2-40B4-BE49-F238E27FC236}">
                <a16:creationId xmlns:a16="http://schemas.microsoft.com/office/drawing/2014/main" id="{954E71E0-CEE4-41FF-BFAD-5B96AB9B2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21100"/>
            <a:ext cx="25527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81" name="Picture 25">
            <a:extLst>
              <a:ext uri="{FF2B5EF4-FFF2-40B4-BE49-F238E27FC236}">
                <a16:creationId xmlns:a16="http://schemas.microsoft.com/office/drawing/2014/main" id="{A03AF1E1-04FF-4CF7-8D6D-3F4BBCBD3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733800"/>
            <a:ext cx="40894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20" name="Rectangle 26">
            <a:extLst>
              <a:ext uri="{FF2B5EF4-FFF2-40B4-BE49-F238E27FC236}">
                <a16:creationId xmlns:a16="http://schemas.microsoft.com/office/drawing/2014/main" id="{DF0A7D65-9877-41C9-86CE-19C385D5B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3021" name="Rectangle 27">
            <a:extLst>
              <a:ext uri="{FF2B5EF4-FFF2-40B4-BE49-F238E27FC236}">
                <a16:creationId xmlns:a16="http://schemas.microsoft.com/office/drawing/2014/main" id="{60E2F647-9F49-4B77-8D35-552AC66E6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3022" name="Rectangle 28">
            <a:extLst>
              <a:ext uri="{FF2B5EF4-FFF2-40B4-BE49-F238E27FC236}">
                <a16:creationId xmlns:a16="http://schemas.microsoft.com/office/drawing/2014/main" id="{24BF93C3-F62F-408F-846F-8DCFD5BDC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BEE272CA-710B-4011-8F3D-1219FA7E5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8BBD18C-DBB9-4E80-8ED6-3C98702F5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55175924-066D-4D0B-BB83-E29100067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0BE54A85-4C38-415E-B1D7-CA1228BF0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4038" name="Picture 6">
            <a:extLst>
              <a:ext uri="{FF2B5EF4-FFF2-40B4-BE49-F238E27FC236}">
                <a16:creationId xmlns:a16="http://schemas.microsoft.com/office/drawing/2014/main" id="{F582DCDE-5A61-42A2-9D95-2C52EA254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9" name="Picture 7">
            <a:extLst>
              <a:ext uri="{FF2B5EF4-FFF2-40B4-BE49-F238E27FC236}">
                <a16:creationId xmlns:a16="http://schemas.microsoft.com/office/drawing/2014/main" id="{96D66D7B-0E56-4473-A24E-64B126E26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40" name="Group 8">
            <a:extLst>
              <a:ext uri="{FF2B5EF4-FFF2-40B4-BE49-F238E27FC236}">
                <a16:creationId xmlns:a16="http://schemas.microsoft.com/office/drawing/2014/main" id="{B8B0E589-51DB-473C-889F-0168C5059F6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905000"/>
            <a:ext cx="533400" cy="1295400"/>
            <a:chOff x="4272" y="1200"/>
            <a:chExt cx="336" cy="816"/>
          </a:xfrm>
        </p:grpSpPr>
        <p:sp>
          <p:nvSpPr>
            <p:cNvPr id="44065" name="Line 9">
              <a:extLst>
                <a:ext uri="{FF2B5EF4-FFF2-40B4-BE49-F238E27FC236}">
                  <a16:creationId xmlns:a16="http://schemas.microsoft.com/office/drawing/2014/main" id="{4EB0BC5C-2DBD-4A9A-92D9-4A5F7D034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200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6" name="Line 10">
              <a:extLst>
                <a:ext uri="{FF2B5EF4-FFF2-40B4-BE49-F238E27FC236}">
                  <a16:creationId xmlns:a16="http://schemas.microsoft.com/office/drawing/2014/main" id="{73DD4A19-9A45-4F69-BC46-52785DE4C3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82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1" name="Group 11">
            <a:extLst>
              <a:ext uri="{FF2B5EF4-FFF2-40B4-BE49-F238E27FC236}">
                <a16:creationId xmlns:a16="http://schemas.microsoft.com/office/drawing/2014/main" id="{3ECB93C9-2031-4A50-9AD4-EA64A2973AA8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590800"/>
            <a:ext cx="2438400" cy="76200"/>
            <a:chOff x="3648" y="1632"/>
            <a:chExt cx="1536" cy="48"/>
          </a:xfrm>
        </p:grpSpPr>
        <p:sp>
          <p:nvSpPr>
            <p:cNvPr id="44061" name="Line 12">
              <a:extLst>
                <a:ext uri="{FF2B5EF4-FFF2-40B4-BE49-F238E27FC236}">
                  <a16:creationId xmlns:a16="http://schemas.microsoft.com/office/drawing/2014/main" id="{62499A3C-C17E-4205-BBED-B88653A156F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44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Line 13">
              <a:extLst>
                <a:ext uri="{FF2B5EF4-FFF2-40B4-BE49-F238E27FC236}">
                  <a16:creationId xmlns:a16="http://schemas.microsoft.com/office/drawing/2014/main" id="{07C28682-A288-4CCA-BCD9-16E1A406E52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3792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Line 14">
              <a:extLst>
                <a:ext uri="{FF2B5EF4-FFF2-40B4-BE49-F238E27FC236}">
                  <a16:creationId xmlns:a16="http://schemas.microsoft.com/office/drawing/2014/main" id="{1662FA4B-91B2-404C-8A25-3218C18BCF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40" y="1584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4" name="Line 15">
              <a:extLst>
                <a:ext uri="{FF2B5EF4-FFF2-40B4-BE49-F238E27FC236}">
                  <a16:creationId xmlns:a16="http://schemas.microsoft.com/office/drawing/2014/main" id="{F50AB0E5-C5EE-4FD2-BABB-DED1361E469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3555638">
              <a:off x="5088" y="1536"/>
              <a:ext cx="0" cy="19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2" name="Group 16">
            <a:extLst>
              <a:ext uri="{FF2B5EF4-FFF2-40B4-BE49-F238E27FC236}">
                <a16:creationId xmlns:a16="http://schemas.microsoft.com/office/drawing/2014/main" id="{D15DAD39-06D0-422C-8527-BD643F13F8B0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362200"/>
            <a:ext cx="381000" cy="381000"/>
            <a:chOff x="4320" y="1488"/>
            <a:chExt cx="240" cy="240"/>
          </a:xfrm>
        </p:grpSpPr>
        <p:sp>
          <p:nvSpPr>
            <p:cNvPr id="44058" name="Line 17">
              <a:extLst>
                <a:ext uri="{FF2B5EF4-FFF2-40B4-BE49-F238E27FC236}">
                  <a16:creationId xmlns:a16="http://schemas.microsoft.com/office/drawing/2014/main" id="{A2D5F6DA-3490-4F7C-83A1-2F8D5F0823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" y="1488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Line 18">
              <a:extLst>
                <a:ext uri="{FF2B5EF4-FFF2-40B4-BE49-F238E27FC236}">
                  <a16:creationId xmlns:a16="http://schemas.microsoft.com/office/drawing/2014/main" id="{23220574-908B-4273-8254-7AEF8A369D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8" y="1536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19">
              <a:extLst>
                <a:ext uri="{FF2B5EF4-FFF2-40B4-BE49-F238E27FC236}">
                  <a16:creationId xmlns:a16="http://schemas.microsoft.com/office/drawing/2014/main" id="{A9E92570-68F2-45EF-980E-86636BE459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16" y="1584"/>
              <a:ext cx="144" cy="1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3" name="Group 20">
            <a:extLst>
              <a:ext uri="{FF2B5EF4-FFF2-40B4-BE49-F238E27FC236}">
                <a16:creationId xmlns:a16="http://schemas.microsoft.com/office/drawing/2014/main" id="{63BCE74D-BDA9-4BAB-8F13-1CEEDA55E5A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44053" name="Text Box 21">
              <a:extLst>
                <a:ext uri="{FF2B5EF4-FFF2-40B4-BE49-F238E27FC236}">
                  <a16:creationId xmlns:a16="http://schemas.microsoft.com/office/drawing/2014/main" id="{3132D420-45CC-4F8E-ACD6-D20D0598E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4054" name="Text Box 22">
              <a:extLst>
                <a:ext uri="{FF2B5EF4-FFF2-40B4-BE49-F238E27FC236}">
                  <a16:creationId xmlns:a16="http://schemas.microsoft.com/office/drawing/2014/main" id="{2AB7F7EB-97F2-4E44-838D-58C81505A7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44055" name="Group 23">
              <a:extLst>
                <a:ext uri="{FF2B5EF4-FFF2-40B4-BE49-F238E27FC236}">
                  <a16:creationId xmlns:a16="http://schemas.microsoft.com/office/drawing/2014/main" id="{A4F07DD6-E26A-4EE7-95CE-131F3EB0C3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44056" name="Line 24">
                <a:extLst>
                  <a:ext uri="{FF2B5EF4-FFF2-40B4-BE49-F238E27FC236}">
                    <a16:creationId xmlns:a16="http://schemas.microsoft.com/office/drawing/2014/main" id="{A3202473-D3B8-45B2-9B68-1705529707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7" name="Line 25">
                <a:extLst>
                  <a:ext uri="{FF2B5EF4-FFF2-40B4-BE49-F238E27FC236}">
                    <a16:creationId xmlns:a16="http://schemas.microsoft.com/office/drawing/2014/main" id="{6942515E-06F1-4E7F-9494-4A934D1FD8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4044" name="Picture 26">
            <a:extLst>
              <a:ext uri="{FF2B5EF4-FFF2-40B4-BE49-F238E27FC236}">
                <a16:creationId xmlns:a16="http://schemas.microsoft.com/office/drawing/2014/main" id="{B5E2AC3D-36CF-432D-B14B-DA5D768BA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21100"/>
            <a:ext cx="25527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5" name="Picture 27">
            <a:extLst>
              <a:ext uri="{FF2B5EF4-FFF2-40B4-BE49-F238E27FC236}">
                <a16:creationId xmlns:a16="http://schemas.microsoft.com/office/drawing/2014/main" id="{01530D6D-0E18-4E24-AE2D-6788F2D5E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3733800"/>
            <a:ext cx="408940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8" name="Picture 28">
            <a:extLst>
              <a:ext uri="{FF2B5EF4-FFF2-40B4-BE49-F238E27FC236}">
                <a16:creationId xmlns:a16="http://schemas.microsoft.com/office/drawing/2014/main" id="{36EBF230-5E95-47E5-A281-05AE6872A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29210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9" name="Oval 29">
            <a:extLst>
              <a:ext uri="{FF2B5EF4-FFF2-40B4-BE49-F238E27FC236}">
                <a16:creationId xmlns:a16="http://schemas.microsoft.com/office/drawing/2014/main" id="{F4BCA7B2-78F5-4EC5-862F-232EF172E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25908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71710" name="Picture 30">
            <a:extLst>
              <a:ext uri="{FF2B5EF4-FFF2-40B4-BE49-F238E27FC236}">
                <a16:creationId xmlns:a16="http://schemas.microsoft.com/office/drawing/2014/main" id="{2EBBD754-18B3-4D3C-8BB1-4F8BFF321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37200"/>
            <a:ext cx="24257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711" name="Group 31">
            <a:extLst>
              <a:ext uri="{FF2B5EF4-FFF2-40B4-BE49-F238E27FC236}">
                <a16:creationId xmlns:a16="http://schemas.microsoft.com/office/drawing/2014/main" id="{12902EC7-169A-4981-B196-FB56062E7F1E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743200"/>
            <a:ext cx="2628900" cy="3581400"/>
            <a:chOff x="1128" y="1728"/>
            <a:chExt cx="1656" cy="2256"/>
          </a:xfrm>
        </p:grpSpPr>
        <p:sp>
          <p:nvSpPr>
            <p:cNvPr id="44051" name="Oval 32">
              <a:extLst>
                <a:ext uri="{FF2B5EF4-FFF2-40B4-BE49-F238E27FC236}">
                  <a16:creationId xmlns:a16="http://schemas.microsoft.com/office/drawing/2014/main" id="{54C6E14A-75C9-40C8-89D7-471F201D0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632" cy="38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cxnSp>
          <p:nvCxnSpPr>
            <p:cNvPr id="44052" name="AutoShape 33">
              <a:extLst>
                <a:ext uri="{FF2B5EF4-FFF2-40B4-BE49-F238E27FC236}">
                  <a16:creationId xmlns:a16="http://schemas.microsoft.com/office/drawing/2014/main" id="{1F6E52FC-39D9-4AD7-AFBF-C5D2FC7CA53D}"/>
                </a:ext>
              </a:extLst>
            </p:cNvPr>
            <p:cNvCxnSpPr>
              <a:cxnSpLocks noChangeShapeType="1"/>
              <a:stCxn id="71709" idx="2"/>
              <a:endCxn id="44051" idx="2"/>
            </p:cNvCxnSpPr>
            <p:nvPr/>
          </p:nvCxnSpPr>
          <p:spPr bwMode="auto">
            <a:xfrm rot="10800000" flipH="1" flipV="1">
              <a:off x="1128" y="1728"/>
              <a:ext cx="1" cy="2064"/>
            </a:xfrm>
            <a:prstGeom prst="curvedConnector3">
              <a:avLst>
                <a:gd name="adj1" fmla="val -3310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714" name="AutoShape 34">
            <a:extLst>
              <a:ext uri="{FF2B5EF4-FFF2-40B4-BE49-F238E27FC236}">
                <a16:creationId xmlns:a16="http://schemas.microsoft.com/office/drawing/2014/main" id="{38354ECB-3B18-4129-ABD2-75B7BC224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9600"/>
            <a:ext cx="4648200" cy="2057400"/>
          </a:xfrm>
          <a:prstGeom prst="cloudCallout">
            <a:avLst>
              <a:gd name="adj1" fmla="val -41255"/>
              <a:gd name="adj2" fmla="val 51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The “Prove” Statement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is always last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9" grpId="0" animBg="1"/>
      <p:bldP spid="71714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FB3233F-6FCC-4E35-A572-BC25EAA4F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CD37FD4D-32CC-448B-947C-F3A6E0F66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2" action="ppaction://hlinksldjump"/>
              </a:rPr>
              <a:t>Problem #1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CD7B1B36-81DB-4FF1-A866-78203223B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3" action="ppaction://hlinksldjump"/>
              </a:rPr>
              <a:t>Problem #2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BDCCFC6E-1185-4FE1-9C5A-3A840A6BF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Problem #3</a:t>
            </a:r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F0B1603A-0B1D-4247-848A-28D38217A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  <a:hlinkClick r:id="rId5" action="ppaction://hlinksldjump"/>
              </a:rPr>
              <a:t>End Slide Show</a:t>
            </a:r>
          </a:p>
        </p:txBody>
      </p:sp>
      <p:grpSp>
        <p:nvGrpSpPr>
          <p:cNvPr id="91143" name="Group 7">
            <a:extLst>
              <a:ext uri="{FF2B5EF4-FFF2-40B4-BE49-F238E27FC236}">
                <a16:creationId xmlns:a16="http://schemas.microsoft.com/office/drawing/2014/main" id="{F1CF96C3-EB9C-40FB-A684-63C8A51D91A2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45067" name="Picture 8">
              <a:extLst>
                <a:ext uri="{FF2B5EF4-FFF2-40B4-BE49-F238E27FC236}">
                  <a16:creationId xmlns:a16="http://schemas.microsoft.com/office/drawing/2014/main" id="{608A7929-92D3-4A8F-AF53-B2406ECFF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8" name="Picture 9">
              <a:extLst>
                <a:ext uri="{FF2B5EF4-FFF2-40B4-BE49-F238E27FC236}">
                  <a16:creationId xmlns:a16="http://schemas.microsoft.com/office/drawing/2014/main" id="{D93C95F3-AA05-40D8-BC8D-8635E886DD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9" name="Picture 10">
              <a:extLst>
                <a:ext uri="{FF2B5EF4-FFF2-40B4-BE49-F238E27FC236}">
                  <a16:creationId xmlns:a16="http://schemas.microsoft.com/office/drawing/2014/main" id="{CAC72FA7-94F3-488A-AC31-DE4AA77E7C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5064" name="Text Box 11">
            <a:extLst>
              <a:ext uri="{FF2B5EF4-FFF2-40B4-BE49-F238E27FC236}">
                <a16:creationId xmlns:a16="http://schemas.microsoft.com/office/drawing/2014/main" id="{326C9983-65B7-457B-AEEF-42514F7B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45065" name="Text Box 12">
            <a:extLst>
              <a:ext uri="{FF2B5EF4-FFF2-40B4-BE49-F238E27FC236}">
                <a16:creationId xmlns:a16="http://schemas.microsoft.com/office/drawing/2014/main" id="{A5664C42-F3B3-4197-B9C3-FEF19F579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45066" name="Text Box 13">
            <a:extLst>
              <a:ext uri="{FF2B5EF4-FFF2-40B4-BE49-F238E27FC236}">
                <a16:creationId xmlns:a16="http://schemas.microsoft.com/office/drawing/2014/main" id="{E222D01D-D451-407B-AE37-C3328E900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0B9BBC9-4635-4B30-98D2-EA9484897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/>
              <a:t>Problem #2</a:t>
            </a:r>
            <a:endParaRPr lang="en-US" altLang="en-US" sz="4400">
              <a:latin typeface="Times" panose="02020603050405020304" pitchFamily="18" charset="0"/>
            </a:endParaRPr>
          </a:p>
        </p:txBody>
      </p:sp>
      <p:grpSp>
        <p:nvGrpSpPr>
          <p:cNvPr id="73731" name="Group 3">
            <a:extLst>
              <a:ext uri="{FF2B5EF4-FFF2-40B4-BE49-F238E27FC236}">
                <a16:creationId xmlns:a16="http://schemas.microsoft.com/office/drawing/2014/main" id="{D845A1F4-5BA8-4180-9DCA-C28C93861DD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7975600" cy="2108200"/>
            <a:chOff x="576" y="912"/>
            <a:chExt cx="5024" cy="1328"/>
          </a:xfrm>
        </p:grpSpPr>
        <p:pic>
          <p:nvPicPr>
            <p:cNvPr id="46084" name="Picture 4">
              <a:extLst>
                <a:ext uri="{FF2B5EF4-FFF2-40B4-BE49-F238E27FC236}">
                  <a16:creationId xmlns:a16="http://schemas.microsoft.com/office/drawing/2014/main" id="{A71F7DF7-A976-4ABE-8116-34E160B115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912"/>
              <a:ext cx="2000" cy="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085" name="Picture 5">
              <a:extLst>
                <a:ext uri="{FF2B5EF4-FFF2-40B4-BE49-F238E27FC236}">
                  <a16:creationId xmlns:a16="http://schemas.microsoft.com/office/drawing/2014/main" id="{2D6DB8BE-6D00-490A-A568-C5621CC4D8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00"/>
              <a:ext cx="2160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FD0D6EE-0FFC-467B-B948-DBBC4FAC4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7107" name="Picture 3">
            <a:extLst>
              <a:ext uri="{FF2B5EF4-FFF2-40B4-BE49-F238E27FC236}">
                <a16:creationId xmlns:a16="http://schemas.microsoft.com/office/drawing/2014/main" id="{7D20F472-E6DC-4489-B2A1-154632B30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8" name="Picture 4">
            <a:extLst>
              <a:ext uri="{FF2B5EF4-FFF2-40B4-BE49-F238E27FC236}">
                <a16:creationId xmlns:a16="http://schemas.microsoft.com/office/drawing/2014/main" id="{38FF97D4-F25E-4CC6-8797-14B588325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57" name="Group 5">
            <a:extLst>
              <a:ext uri="{FF2B5EF4-FFF2-40B4-BE49-F238E27FC236}">
                <a16:creationId xmlns:a16="http://schemas.microsoft.com/office/drawing/2014/main" id="{0FA6B777-054C-4505-AA4C-ADE1754A0245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47117" name="Line 6">
              <a:extLst>
                <a:ext uri="{FF2B5EF4-FFF2-40B4-BE49-F238E27FC236}">
                  <a16:creationId xmlns:a16="http://schemas.microsoft.com/office/drawing/2014/main" id="{5F6BD9AD-D2A6-4D3D-BAE9-05C0036FB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Line 7">
              <a:extLst>
                <a:ext uri="{FF2B5EF4-FFF2-40B4-BE49-F238E27FC236}">
                  <a16:creationId xmlns:a16="http://schemas.microsoft.com/office/drawing/2014/main" id="{7D560027-C389-48D4-AA5F-AF80B0C4495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60" name="Group 8">
            <a:extLst>
              <a:ext uri="{FF2B5EF4-FFF2-40B4-BE49-F238E27FC236}">
                <a16:creationId xmlns:a16="http://schemas.microsoft.com/office/drawing/2014/main" id="{E078F65E-7BBD-4EB4-943D-E42D74E6D5AC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47111" name="Group 9">
              <a:extLst>
                <a:ext uri="{FF2B5EF4-FFF2-40B4-BE49-F238E27FC236}">
                  <a16:creationId xmlns:a16="http://schemas.microsoft.com/office/drawing/2014/main" id="{F95F3442-B33F-45D0-AFD0-3C5B566C2A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47115" name="Line 10">
                <a:extLst>
                  <a:ext uri="{FF2B5EF4-FFF2-40B4-BE49-F238E27FC236}">
                    <a16:creationId xmlns:a16="http://schemas.microsoft.com/office/drawing/2014/main" id="{4BA7C714-44CC-4567-9E45-20EDE8FE30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6" name="Line 11">
                <a:extLst>
                  <a:ext uri="{FF2B5EF4-FFF2-40B4-BE49-F238E27FC236}">
                    <a16:creationId xmlns:a16="http://schemas.microsoft.com/office/drawing/2014/main" id="{034F14DF-AE47-4B07-8485-920F31D984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112" name="Group 12">
              <a:extLst>
                <a:ext uri="{FF2B5EF4-FFF2-40B4-BE49-F238E27FC236}">
                  <a16:creationId xmlns:a16="http://schemas.microsoft.com/office/drawing/2014/main" id="{0A8EACCF-8FDD-4990-991A-AE6C7A995F8B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47113" name="Line 13">
                <a:extLst>
                  <a:ext uri="{FF2B5EF4-FFF2-40B4-BE49-F238E27FC236}">
                    <a16:creationId xmlns:a16="http://schemas.microsoft.com/office/drawing/2014/main" id="{D5356D4C-0015-4D25-9FD0-FC2AF50422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4" name="Line 14">
                <a:extLst>
                  <a:ext uri="{FF2B5EF4-FFF2-40B4-BE49-F238E27FC236}">
                    <a16:creationId xmlns:a16="http://schemas.microsoft.com/office/drawing/2014/main" id="{D6C26436-98D5-40E8-BE27-6F9AEBB096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20B3F33-55AD-4994-9472-89AC7B56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14400"/>
            <a:ext cx="7848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000" b="1">
                <a:solidFill>
                  <a:srgbClr val="E38AEA"/>
                </a:solidFill>
              </a:rPr>
              <a:t>In Lesson 5-1, you learned that if all six pairs of corresponding parts (sides and angles) are congruent, then the triangles are congruent.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000" b="1">
              <a:latin typeface="Times New Roman" panose="02020603050405020304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998CC7C-2098-40CC-A584-CEEDAB924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-762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Corresponding Parts</a:t>
            </a:r>
          </a:p>
        </p:txBody>
      </p:sp>
      <p:sp>
        <p:nvSpPr>
          <p:cNvPr id="6148" name="AutoShape 5">
            <a:extLst>
              <a:ext uri="{FF2B5EF4-FFF2-40B4-BE49-F238E27FC236}">
                <a16:creationId xmlns:a16="http://schemas.microsoft.com/office/drawing/2014/main" id="{E46ECDA5-7370-4804-A269-2B75CC2A7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6764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Text Box 6">
            <a:extLst>
              <a:ext uri="{FF2B5EF4-FFF2-40B4-BE49-F238E27FC236}">
                <a16:creationId xmlns:a16="http://schemas.microsoft.com/office/drawing/2014/main" id="{B6EA123D-A736-4214-A513-64798AA4C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962400"/>
            <a:ext cx="2590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28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8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800" b="1">
              <a:solidFill>
                <a:schemeClr val="hlink"/>
              </a:solidFill>
              <a:sym typeface="Symbol" panose="05050102010706020507" pitchFamily="18" charset="2"/>
            </a:endParaRPr>
          </a:p>
        </p:txBody>
      </p:sp>
      <p:grpSp>
        <p:nvGrpSpPr>
          <p:cNvPr id="10246" name="Group 26">
            <a:extLst>
              <a:ext uri="{FF2B5EF4-FFF2-40B4-BE49-F238E27FC236}">
                <a16:creationId xmlns:a16="http://schemas.microsoft.com/office/drawing/2014/main" id="{50C63F9D-4F0C-43C8-8B3C-BDBECDF2EF01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6338888" y="2654300"/>
            <a:ext cx="1449387" cy="1014413"/>
            <a:chOff x="3983" y="1857"/>
            <a:chExt cx="913" cy="639"/>
          </a:xfrm>
        </p:grpSpPr>
        <p:sp>
          <p:nvSpPr>
            <p:cNvPr id="10305" name="AutoShape 8">
              <a:extLst>
                <a:ext uri="{FF2B5EF4-FFF2-40B4-BE49-F238E27FC236}">
                  <a16:creationId xmlns:a16="http://schemas.microsoft.com/office/drawing/2014/main" id="{6EFCE242-97EC-4407-A4B4-52BEEC16A98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984" y="1857"/>
              <a:ext cx="912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Rectangle 10">
              <a:extLst>
                <a:ext uri="{FF2B5EF4-FFF2-40B4-BE49-F238E27FC236}">
                  <a16:creationId xmlns:a16="http://schemas.microsoft.com/office/drawing/2014/main" id="{9CD0670B-3A38-4BAE-9956-594468157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920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0307" name="Rectangle 11">
              <a:extLst>
                <a:ext uri="{FF2B5EF4-FFF2-40B4-BE49-F238E27FC236}">
                  <a16:creationId xmlns:a16="http://schemas.microsoft.com/office/drawing/2014/main" id="{EAA11AE1-369A-46C5-8505-8E3EA4CEE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1935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0308" name="Rectangle 12">
              <a:extLst>
                <a:ext uri="{FF2B5EF4-FFF2-40B4-BE49-F238E27FC236}">
                  <a16:creationId xmlns:a16="http://schemas.microsoft.com/office/drawing/2014/main" id="{62ADDD13-598C-42EE-AF27-3DEAA617E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1990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0309" name="Rectangle 13">
              <a:extLst>
                <a:ext uri="{FF2B5EF4-FFF2-40B4-BE49-F238E27FC236}">
                  <a16:creationId xmlns:a16="http://schemas.microsoft.com/office/drawing/2014/main" id="{DACEC3C3-13DD-44F4-99A1-30185BC42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3" y="2049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folHlink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folHlink"/>
                </a:solidFill>
              </a:endParaRPr>
            </a:p>
          </p:txBody>
        </p:sp>
        <p:grpSp>
          <p:nvGrpSpPr>
            <p:cNvPr id="10310" name="Group 17">
              <a:extLst>
                <a:ext uri="{FF2B5EF4-FFF2-40B4-BE49-F238E27FC236}">
                  <a16:creationId xmlns:a16="http://schemas.microsoft.com/office/drawing/2014/main" id="{4063D649-9D27-42C8-AA9D-1D49303584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5" y="2050"/>
              <a:ext cx="584" cy="370"/>
              <a:chOff x="4105" y="2050"/>
              <a:chExt cx="584" cy="370"/>
            </a:xfrm>
          </p:grpSpPr>
          <p:sp>
            <p:nvSpPr>
              <p:cNvPr id="10317" name="Line 14">
                <a:extLst>
                  <a:ext uri="{FF2B5EF4-FFF2-40B4-BE49-F238E27FC236}">
                    <a16:creationId xmlns:a16="http://schemas.microsoft.com/office/drawing/2014/main" id="{160E9B9F-C09E-46B9-9889-C23C4B767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Line 15">
                <a:extLst>
                  <a:ext uri="{FF2B5EF4-FFF2-40B4-BE49-F238E27FC236}">
                    <a16:creationId xmlns:a16="http://schemas.microsoft.com/office/drawing/2014/main" id="{B4CABC4F-3C7B-4625-A28F-A2ED37020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16">
                <a:extLst>
                  <a:ext uri="{FF2B5EF4-FFF2-40B4-BE49-F238E27FC236}">
                    <a16:creationId xmlns:a16="http://schemas.microsoft.com/office/drawing/2014/main" id="{2777210A-CB61-4086-9006-ACC6EC20B3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11" name="Rectangle 19">
              <a:extLst>
                <a:ext uri="{FF2B5EF4-FFF2-40B4-BE49-F238E27FC236}">
                  <a16:creationId xmlns:a16="http://schemas.microsoft.com/office/drawing/2014/main" id="{CB03FC1F-9A82-4E33-9A06-12F95A639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6" y="2383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0312" name="Rectangle 20">
              <a:extLst>
                <a:ext uri="{FF2B5EF4-FFF2-40B4-BE49-F238E27FC236}">
                  <a16:creationId xmlns:a16="http://schemas.microsoft.com/office/drawing/2014/main" id="{C00D243E-678F-4810-AD45-F9A010AF6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1871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0313" name="Rectangle 22">
              <a:extLst>
                <a:ext uri="{FF2B5EF4-FFF2-40B4-BE49-F238E27FC236}">
                  <a16:creationId xmlns:a16="http://schemas.microsoft.com/office/drawing/2014/main" id="{F6309F82-7C6E-40C5-ADF3-E2AE11DCA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2303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0314" name="Rectangle 23">
              <a:extLst>
                <a:ext uri="{FF2B5EF4-FFF2-40B4-BE49-F238E27FC236}">
                  <a16:creationId xmlns:a16="http://schemas.microsoft.com/office/drawing/2014/main" id="{6A3EF88F-72B2-44F5-B70D-C76ABD7C4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237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0315" name="Rectangle 24">
              <a:extLst>
                <a:ext uri="{FF2B5EF4-FFF2-40B4-BE49-F238E27FC236}">
                  <a16:creationId xmlns:a16="http://schemas.microsoft.com/office/drawing/2014/main" id="{0DA26955-2B68-4BF4-B66D-6FD560B0E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2" y="2304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0316" name="Rectangle 25">
              <a:extLst>
                <a:ext uri="{FF2B5EF4-FFF2-40B4-BE49-F238E27FC236}">
                  <a16:creationId xmlns:a16="http://schemas.microsoft.com/office/drawing/2014/main" id="{2B8E189A-577B-4E69-95DD-8AB546574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237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</p:grpSp>
      <p:grpSp>
        <p:nvGrpSpPr>
          <p:cNvPr id="10247" name="Group 43">
            <a:extLst>
              <a:ext uri="{FF2B5EF4-FFF2-40B4-BE49-F238E27FC236}">
                <a16:creationId xmlns:a16="http://schemas.microsoft.com/office/drawing/2014/main" id="{2413405F-DA7D-4B25-B0FD-596516FAC7B1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4724400"/>
            <a:ext cx="1533525" cy="1233488"/>
            <a:chOff x="4074" y="3312"/>
            <a:chExt cx="966" cy="777"/>
          </a:xfrm>
        </p:grpSpPr>
        <p:sp>
          <p:nvSpPr>
            <p:cNvPr id="10291" name="AutoShape 28">
              <a:extLst>
                <a:ext uri="{FF2B5EF4-FFF2-40B4-BE49-F238E27FC236}">
                  <a16:creationId xmlns:a16="http://schemas.microsoft.com/office/drawing/2014/main" id="{BCE289B6-4C8A-41EE-9708-DBBCA11FB73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-1394921">
              <a:off x="4128" y="3312"/>
              <a:ext cx="912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Rectangle 29">
              <a:extLst>
                <a:ext uri="{FF2B5EF4-FFF2-40B4-BE49-F238E27FC236}">
                  <a16:creationId xmlns:a16="http://schemas.microsoft.com/office/drawing/2014/main" id="{CC5CC87E-DFF7-44B6-9EAD-3E49DDDF2B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074" y="3571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10293" name="Rectangle 30">
              <a:extLst>
                <a:ext uri="{FF2B5EF4-FFF2-40B4-BE49-F238E27FC236}">
                  <a16:creationId xmlns:a16="http://schemas.microsoft.com/office/drawing/2014/main" id="{7F8B918F-3F23-43EA-B598-D0EE07E6D0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189" y="3537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10294" name="Rectangle 31">
              <a:extLst>
                <a:ext uri="{FF2B5EF4-FFF2-40B4-BE49-F238E27FC236}">
                  <a16:creationId xmlns:a16="http://schemas.microsoft.com/office/drawing/2014/main" id="{579F6606-7B26-4DC7-BC5F-20814019B8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11" y="3588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10295" name="Rectangle 32">
              <a:extLst>
                <a:ext uri="{FF2B5EF4-FFF2-40B4-BE49-F238E27FC236}">
                  <a16:creationId xmlns:a16="http://schemas.microsoft.com/office/drawing/2014/main" id="{128ED290-C39D-44BA-8296-869B5F6251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34" y="3642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  <p:grpSp>
          <p:nvGrpSpPr>
            <p:cNvPr id="10296" name="Group 33">
              <a:extLst>
                <a:ext uri="{FF2B5EF4-FFF2-40B4-BE49-F238E27FC236}">
                  <a16:creationId xmlns:a16="http://schemas.microsoft.com/office/drawing/2014/main" id="{4456A601-4C0F-4F52-9221-951CDB880F7B}"/>
                </a:ext>
              </a:extLst>
            </p:cNvPr>
            <p:cNvGrpSpPr>
              <a:grpSpLocks/>
            </p:cNvGrpSpPr>
            <p:nvPr/>
          </p:nvGrpSpPr>
          <p:grpSpPr bwMode="auto">
            <a:xfrm rot="-1394921">
              <a:off x="4275" y="3517"/>
              <a:ext cx="584" cy="370"/>
              <a:chOff x="4105" y="2050"/>
              <a:chExt cx="584" cy="370"/>
            </a:xfrm>
          </p:grpSpPr>
          <p:sp>
            <p:nvSpPr>
              <p:cNvPr id="10302" name="Line 34">
                <a:extLst>
                  <a:ext uri="{FF2B5EF4-FFF2-40B4-BE49-F238E27FC236}">
                    <a16:creationId xmlns:a16="http://schemas.microsoft.com/office/drawing/2014/main" id="{64FA6433-E508-4BBA-8F7E-CDD761BD23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3" name="Line 35">
                <a:extLst>
                  <a:ext uri="{FF2B5EF4-FFF2-40B4-BE49-F238E27FC236}">
                    <a16:creationId xmlns:a16="http://schemas.microsoft.com/office/drawing/2014/main" id="{181BEBF8-8F5E-435C-B8E5-9C1813B3AB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4" name="Line 36">
                <a:extLst>
                  <a:ext uri="{FF2B5EF4-FFF2-40B4-BE49-F238E27FC236}">
                    <a16:creationId xmlns:a16="http://schemas.microsoft.com/office/drawing/2014/main" id="{8796571F-0B63-4F21-BFA0-857411882D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97" name="Rectangle 37">
              <a:extLst>
                <a:ext uri="{FF2B5EF4-FFF2-40B4-BE49-F238E27FC236}">
                  <a16:creationId xmlns:a16="http://schemas.microsoft.com/office/drawing/2014/main" id="{9D998CE8-8C44-48A5-B75B-F4F94F2A61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911" y="3715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10298" name="Rectangle 38">
              <a:extLst>
                <a:ext uri="{FF2B5EF4-FFF2-40B4-BE49-F238E27FC236}">
                  <a16:creationId xmlns:a16="http://schemas.microsoft.com/office/drawing/2014/main" id="{CF3702B9-947F-4094-A971-21DFD72E95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279" y="3416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E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0299" name="Rectangle 39">
              <a:extLst>
                <a:ext uri="{FF2B5EF4-FFF2-40B4-BE49-F238E27FC236}">
                  <a16:creationId xmlns:a16="http://schemas.microsoft.com/office/drawing/2014/main" id="{B4235FBF-B28F-4160-AC45-2764EE2081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176" y="3897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D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  <p:sp>
          <p:nvSpPr>
            <p:cNvPr id="10300" name="Rectangle 40">
              <a:extLst>
                <a:ext uri="{FF2B5EF4-FFF2-40B4-BE49-F238E27FC236}">
                  <a16:creationId xmlns:a16="http://schemas.microsoft.com/office/drawing/2014/main" id="{1A7D0D7A-3DE6-43E7-88B3-47094016C2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332" y="3957"/>
              <a:ext cx="1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chemeClr val="tx2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tx2"/>
                </a:solidFill>
              </a:endParaRPr>
            </a:p>
          </p:txBody>
        </p:sp>
        <p:sp>
          <p:nvSpPr>
            <p:cNvPr id="10301" name="Rectangle 41">
              <a:extLst>
                <a:ext uri="{FF2B5EF4-FFF2-40B4-BE49-F238E27FC236}">
                  <a16:creationId xmlns:a16="http://schemas.microsoft.com/office/drawing/2014/main" id="{FF2C1DA9-BBA1-4C17-8F37-7EB46574A0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94921">
              <a:off x="4936" y="3606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F</a:t>
              </a:r>
              <a:endParaRPr lang="en-US" altLang="en-US" sz="2000" b="1">
                <a:solidFill>
                  <a:schemeClr val="tx2"/>
                </a:solidFill>
              </a:endParaRPr>
            </a:p>
          </p:txBody>
        </p:sp>
      </p:grpSp>
      <p:sp>
        <p:nvSpPr>
          <p:cNvPr id="10248" name="Rectangle 42">
            <a:extLst>
              <a:ext uri="{FF2B5EF4-FFF2-40B4-BE49-F238E27FC236}">
                <a16:creationId xmlns:a16="http://schemas.microsoft.com/office/drawing/2014/main" id="{1C9BF71A-AE62-4B69-95C6-F426A0F3BDCA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6154" name="Text Box 4">
            <a:extLst>
              <a:ext uri="{FF2B5EF4-FFF2-40B4-BE49-F238E27FC236}">
                <a16:creationId xmlns:a16="http://schemas.microsoft.com/office/drawing/2014/main" id="{6EBB29E5-1ADF-4015-AB80-8AC286374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25908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AB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BC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</a:rPr>
              <a:t>  </a:t>
            </a:r>
            <a:r>
              <a:rPr lang="en-US" altLang="en-US" sz="2400" b="1">
                <a:solidFill>
                  <a:schemeClr val="tx2"/>
                </a:solidFill>
              </a:rPr>
              <a:t>EF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</a:rPr>
              <a:t>AC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DF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 A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 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 B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 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 C </a:t>
            </a:r>
            <a:r>
              <a:rPr lang="en-US" altLang="en-US" sz="2400" b="1">
                <a:sym typeface="Symbol" panose="05050102010706020507" pitchFamily="18" charset="2"/>
              </a:rPr>
              <a:t></a:t>
            </a:r>
            <a:r>
              <a:rPr lang="en-US" altLang="en-US" sz="24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sym typeface="Symbol" panose="05050102010706020507" pitchFamily="18" charset="2"/>
              </a:rPr>
              <a:t> 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endParaRPr lang="en-US" altLang="en-US" sz="2400" b="1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6155" name="Line 44">
            <a:extLst>
              <a:ext uri="{FF2B5EF4-FFF2-40B4-BE49-F238E27FC236}">
                <a16:creationId xmlns:a16="http://schemas.microsoft.com/office/drawing/2014/main" id="{C535753D-AD56-4FD4-AE91-02E2C6C93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833688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45">
            <a:extLst>
              <a:ext uri="{FF2B5EF4-FFF2-40B4-BE49-F238E27FC236}">
                <a16:creationId xmlns:a16="http://schemas.microsoft.com/office/drawing/2014/main" id="{8E9F7A77-F32B-4385-BE95-1112953F1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290888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46">
            <a:extLst>
              <a:ext uri="{FF2B5EF4-FFF2-40B4-BE49-F238E27FC236}">
                <a16:creationId xmlns:a16="http://schemas.microsoft.com/office/drawing/2014/main" id="{A1094A76-DF4F-4F32-BB27-4DB203877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748088"/>
            <a:ext cx="381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47">
            <a:extLst>
              <a:ext uri="{FF2B5EF4-FFF2-40B4-BE49-F238E27FC236}">
                <a16:creationId xmlns:a16="http://schemas.microsoft.com/office/drawing/2014/main" id="{D61F0680-1CEA-40FD-B591-A78177D75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833688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48">
            <a:extLst>
              <a:ext uri="{FF2B5EF4-FFF2-40B4-BE49-F238E27FC236}">
                <a16:creationId xmlns:a16="http://schemas.microsoft.com/office/drawing/2014/main" id="{DDB71E19-2F54-46AF-95F0-0163EF446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90888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49">
            <a:extLst>
              <a:ext uri="{FF2B5EF4-FFF2-40B4-BE49-F238E27FC236}">
                <a16:creationId xmlns:a16="http://schemas.microsoft.com/office/drawing/2014/main" id="{17EF3859-77FF-4EE5-9859-7DE7AB690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748088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25">
            <a:extLst>
              <a:ext uri="{FF2B5EF4-FFF2-40B4-BE49-F238E27FC236}">
                <a16:creationId xmlns:a16="http://schemas.microsoft.com/office/drawing/2014/main" id="{806B5EF5-046F-449D-9924-C2B7C30BB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775" y="31242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>
            <a:extLst>
              <a:ext uri="{FF2B5EF4-FFF2-40B4-BE49-F238E27FC236}">
                <a16:creationId xmlns:a16="http://schemas.microsoft.com/office/drawing/2014/main" id="{1B5D569F-F6A5-4D1B-A098-E93075D41D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2400" y="546417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26">
            <a:extLst>
              <a:ext uri="{FF2B5EF4-FFF2-40B4-BE49-F238E27FC236}">
                <a16:creationId xmlns:a16="http://schemas.microsoft.com/office/drawing/2014/main" id="{C6EAB41C-8F41-444F-B245-289371AFC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2613" y="3113088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7">
            <a:extLst>
              <a:ext uri="{FF2B5EF4-FFF2-40B4-BE49-F238E27FC236}">
                <a16:creationId xmlns:a16="http://schemas.microsoft.com/office/drawing/2014/main" id="{AEB8D3CD-7D52-4A36-8BBA-F66A8B7082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8813" y="3189288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6">
            <a:extLst>
              <a:ext uri="{FF2B5EF4-FFF2-40B4-BE49-F238E27FC236}">
                <a16:creationId xmlns:a16="http://schemas.microsoft.com/office/drawing/2014/main" id="{00F13F1A-3734-4B4F-8F4F-63D86EACE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18325" y="51784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7">
            <a:extLst>
              <a:ext uri="{FF2B5EF4-FFF2-40B4-BE49-F238E27FC236}">
                <a16:creationId xmlns:a16="http://schemas.microsoft.com/office/drawing/2014/main" id="{A27AC9ED-91E7-426B-9601-0A8A851C4D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94525" y="52546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28">
            <a:extLst>
              <a:ext uri="{FF2B5EF4-FFF2-40B4-BE49-F238E27FC236}">
                <a16:creationId xmlns:a16="http://schemas.microsoft.com/office/drawing/2014/main" id="{D17DF73B-9604-4115-9B34-290F1BF49E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8625" y="34559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29">
            <a:extLst>
              <a:ext uri="{FF2B5EF4-FFF2-40B4-BE49-F238E27FC236}">
                <a16:creationId xmlns:a16="http://schemas.microsoft.com/office/drawing/2014/main" id="{7BBA0783-4BD6-489E-AB01-0142FAB892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4825" y="34559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30">
            <a:extLst>
              <a:ext uri="{FF2B5EF4-FFF2-40B4-BE49-F238E27FC236}">
                <a16:creationId xmlns:a16="http://schemas.microsoft.com/office/drawing/2014/main" id="{67A5DE96-8385-4F6D-9511-9D7218BB85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1025" y="345598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9C7DE20-96AE-4F65-B56D-852653942581}"/>
              </a:ext>
            </a:extLst>
          </p:cNvPr>
          <p:cNvGrpSpPr>
            <a:grpSpLocks/>
          </p:cNvGrpSpPr>
          <p:nvPr/>
        </p:nvGrpSpPr>
        <p:grpSpPr bwMode="auto">
          <a:xfrm>
            <a:off x="6935788" y="5575300"/>
            <a:ext cx="228600" cy="152400"/>
            <a:chOff x="6935782" y="5552918"/>
            <a:chExt cx="228600" cy="152400"/>
          </a:xfrm>
        </p:grpSpPr>
        <p:sp>
          <p:nvSpPr>
            <p:cNvPr id="10287" name="Line 48">
              <a:extLst>
                <a:ext uri="{FF2B5EF4-FFF2-40B4-BE49-F238E27FC236}">
                  <a16:creationId xmlns:a16="http://schemas.microsoft.com/office/drawing/2014/main" id="{7B0D56DA-A701-40CF-BE0A-CA01D5829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35782" y="5552918"/>
              <a:ext cx="762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88" name="Group 1">
              <a:extLst>
                <a:ext uri="{FF2B5EF4-FFF2-40B4-BE49-F238E27FC236}">
                  <a16:creationId xmlns:a16="http://schemas.microsoft.com/office/drawing/2014/main" id="{B8D86052-A03B-4E4D-9EE1-9B6D7B57DA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11982" y="5552918"/>
              <a:ext cx="152400" cy="152400"/>
              <a:chOff x="7011982" y="5552918"/>
              <a:chExt cx="152400" cy="152400"/>
            </a:xfrm>
          </p:grpSpPr>
          <p:sp>
            <p:nvSpPr>
              <p:cNvPr id="10289" name="Line 49">
                <a:extLst>
                  <a:ext uri="{FF2B5EF4-FFF2-40B4-BE49-F238E27FC236}">
                    <a16:creationId xmlns:a16="http://schemas.microsoft.com/office/drawing/2014/main" id="{5CFD25FB-3A98-47C0-8F44-C4205874E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88182" y="5552918"/>
                <a:ext cx="7620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50">
                <a:extLst>
                  <a:ext uri="{FF2B5EF4-FFF2-40B4-BE49-F238E27FC236}">
                    <a16:creationId xmlns:a16="http://schemas.microsoft.com/office/drawing/2014/main" id="{FF2BE0F2-1E2B-440C-9D4E-B3DFD61B2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11982" y="5552918"/>
                <a:ext cx="76200" cy="152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EE5BC3D-E9C8-4353-B0D3-0895F4F1B0BE}"/>
              </a:ext>
            </a:extLst>
          </p:cNvPr>
          <p:cNvGrpSpPr>
            <a:grpSpLocks/>
          </p:cNvGrpSpPr>
          <p:nvPr/>
        </p:nvGrpSpPr>
        <p:grpSpPr bwMode="auto">
          <a:xfrm>
            <a:off x="6645275" y="5575300"/>
            <a:ext cx="228600" cy="152400"/>
            <a:chOff x="6644561" y="5575581"/>
            <a:chExt cx="228600" cy="152400"/>
          </a:xfrm>
        </p:grpSpPr>
        <p:sp>
          <p:nvSpPr>
            <p:cNvPr id="10285" name="Arc 55">
              <a:extLst>
                <a:ext uri="{FF2B5EF4-FFF2-40B4-BE49-F238E27FC236}">
                  <a16:creationId xmlns:a16="http://schemas.microsoft.com/office/drawing/2014/main" id="{7F6ABE68-A4F1-470B-90E4-ED7851E4C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4561" y="5575581"/>
              <a:ext cx="228600" cy="1524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Line 56">
              <a:extLst>
                <a:ext uri="{FF2B5EF4-FFF2-40B4-BE49-F238E27FC236}">
                  <a16:creationId xmlns:a16="http://schemas.microsoft.com/office/drawing/2014/main" id="{761AFE57-4080-42F2-8CED-884C361DAE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20761" y="5575581"/>
              <a:ext cx="1524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Arc 52">
            <a:extLst>
              <a:ext uri="{FF2B5EF4-FFF2-40B4-BE49-F238E27FC236}">
                <a16:creationId xmlns:a16="http://schemas.microsoft.com/office/drawing/2014/main" id="{A97B2688-EA45-49CA-B2E9-D96D9C40E336}"/>
              </a:ext>
            </a:extLst>
          </p:cNvPr>
          <p:cNvSpPr>
            <a:spLocks/>
          </p:cNvSpPr>
          <p:nvPr/>
        </p:nvSpPr>
        <p:spPr bwMode="auto">
          <a:xfrm>
            <a:off x="6543675" y="3279775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3">
            <a:extLst>
              <a:ext uri="{FF2B5EF4-FFF2-40B4-BE49-F238E27FC236}">
                <a16:creationId xmlns:a16="http://schemas.microsoft.com/office/drawing/2014/main" id="{888D4E1C-9633-446D-B84A-FF01154303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9875" y="335597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06723E5-3A0E-45A7-A422-40AB3BCDFE38}"/>
              </a:ext>
            </a:extLst>
          </p:cNvPr>
          <p:cNvGrpSpPr>
            <a:grpSpLocks/>
          </p:cNvGrpSpPr>
          <p:nvPr/>
        </p:nvGrpSpPr>
        <p:grpSpPr bwMode="auto">
          <a:xfrm>
            <a:off x="6650038" y="3046413"/>
            <a:ext cx="304800" cy="182562"/>
            <a:chOff x="2667000" y="2027238"/>
            <a:chExt cx="304800" cy="182562"/>
          </a:xfrm>
        </p:grpSpPr>
        <p:sp>
          <p:nvSpPr>
            <p:cNvPr id="10282" name="Arc 43">
              <a:extLst>
                <a:ext uri="{FF2B5EF4-FFF2-40B4-BE49-F238E27FC236}">
                  <a16:creationId xmlns:a16="http://schemas.microsoft.com/office/drawing/2014/main" id="{EA47326A-C14A-4790-AA37-4DCD9DFC9DA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667000" y="2027238"/>
              <a:ext cx="304800" cy="106362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Line 44">
              <a:extLst>
                <a:ext uri="{FF2B5EF4-FFF2-40B4-BE49-F238E27FC236}">
                  <a16:creationId xmlns:a16="http://schemas.microsoft.com/office/drawing/2014/main" id="{3B440096-06EF-40ED-AE56-E7EED6D2DC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45">
              <a:extLst>
                <a:ext uri="{FF2B5EF4-FFF2-40B4-BE49-F238E27FC236}">
                  <a16:creationId xmlns:a16="http://schemas.microsoft.com/office/drawing/2014/main" id="{ACB75878-15F7-4763-BCB5-80A452BA92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5600" y="2057400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4A25645-8FB8-4CCA-AA58-B9128E85FF13}"/>
              </a:ext>
            </a:extLst>
          </p:cNvPr>
          <p:cNvGrpSpPr>
            <a:grpSpLocks/>
          </p:cNvGrpSpPr>
          <p:nvPr/>
        </p:nvGrpSpPr>
        <p:grpSpPr bwMode="auto">
          <a:xfrm>
            <a:off x="6607175" y="5240338"/>
            <a:ext cx="304800" cy="182562"/>
            <a:chOff x="4876800" y="2133600"/>
            <a:chExt cx="304800" cy="182563"/>
          </a:xfrm>
        </p:grpSpPr>
        <p:sp>
          <p:nvSpPr>
            <p:cNvPr id="10279" name="Arc 46">
              <a:extLst>
                <a:ext uri="{FF2B5EF4-FFF2-40B4-BE49-F238E27FC236}">
                  <a16:creationId xmlns:a16="http://schemas.microsoft.com/office/drawing/2014/main" id="{D8296379-BD7E-4AD5-AAB3-EDFB5107A46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4876800" y="2133600"/>
              <a:ext cx="304800" cy="106363"/>
            </a:xfrm>
            <a:custGeom>
              <a:avLst/>
              <a:gdLst>
                <a:gd name="T0" fmla="*/ 0 w 21600"/>
                <a:gd name="T1" fmla="*/ 0 h 30490"/>
                <a:gd name="T2" fmla="*/ 2147483646 w 21600"/>
                <a:gd name="T3" fmla="*/ 2147483646 h 30490"/>
                <a:gd name="T4" fmla="*/ 0 w 21600"/>
                <a:gd name="T5" fmla="*/ 2147483646 h 3049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3049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</a:path>
                <a:path w="21600" h="3049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665"/>
                    <a:pt x="20947" y="27696"/>
                    <a:pt x="19685" y="3048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Line 47">
              <a:extLst>
                <a:ext uri="{FF2B5EF4-FFF2-40B4-BE49-F238E27FC236}">
                  <a16:creationId xmlns:a16="http://schemas.microsoft.com/office/drawing/2014/main" id="{80275817-D3E8-438B-9576-3B59C8E91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292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8">
              <a:extLst>
                <a:ext uri="{FF2B5EF4-FFF2-40B4-BE49-F238E27FC236}">
                  <a16:creationId xmlns:a16="http://schemas.microsoft.com/office/drawing/2014/main" id="{27FD1EBA-06CB-418C-8A87-008FB1A6F1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05400" y="2163763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3AE8234-B7AB-44B7-8402-0F7965669E29}"/>
              </a:ext>
            </a:extLst>
          </p:cNvPr>
          <p:cNvGrpSpPr>
            <a:grpSpLocks/>
          </p:cNvGrpSpPr>
          <p:nvPr/>
        </p:nvGrpSpPr>
        <p:grpSpPr bwMode="auto">
          <a:xfrm>
            <a:off x="7134225" y="3446463"/>
            <a:ext cx="269875" cy="171450"/>
            <a:chOff x="8250330" y="5486904"/>
            <a:chExt cx="270582" cy="171569"/>
          </a:xfrm>
        </p:grpSpPr>
        <p:sp>
          <p:nvSpPr>
            <p:cNvPr id="10276" name="Arc 52">
              <a:extLst>
                <a:ext uri="{FF2B5EF4-FFF2-40B4-BE49-F238E27FC236}">
                  <a16:creationId xmlns:a16="http://schemas.microsoft.com/office/drawing/2014/main" id="{1290E2B1-D751-47F6-A0F7-0367DA4D88F8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18409" y="5513299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Arc 52">
              <a:extLst>
                <a:ext uri="{FF2B5EF4-FFF2-40B4-BE49-F238E27FC236}">
                  <a16:creationId xmlns:a16="http://schemas.microsoft.com/office/drawing/2014/main" id="{5802DA3A-F548-4BB2-B6F8-B3312A50CA8E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245401" y="5491833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Arc 52">
              <a:extLst>
                <a:ext uri="{FF2B5EF4-FFF2-40B4-BE49-F238E27FC236}">
                  <a16:creationId xmlns:a16="http://schemas.microsoft.com/office/drawing/2014/main" id="{6B0E317B-7572-4301-B09F-201E7E5AD0E8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91417" y="5528978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7AD258-F01E-4C02-87D1-C847208E4167}"/>
              </a:ext>
            </a:extLst>
          </p:cNvPr>
          <p:cNvGrpSpPr>
            <a:grpSpLocks/>
          </p:cNvGrpSpPr>
          <p:nvPr/>
        </p:nvGrpSpPr>
        <p:grpSpPr bwMode="auto">
          <a:xfrm>
            <a:off x="7183438" y="5364163"/>
            <a:ext cx="271462" cy="171450"/>
            <a:chOff x="8250330" y="5486904"/>
            <a:chExt cx="270582" cy="171569"/>
          </a:xfrm>
        </p:grpSpPr>
        <p:sp>
          <p:nvSpPr>
            <p:cNvPr id="10273" name="Arc 52">
              <a:extLst>
                <a:ext uri="{FF2B5EF4-FFF2-40B4-BE49-F238E27FC236}">
                  <a16:creationId xmlns:a16="http://schemas.microsoft.com/office/drawing/2014/main" id="{D25BBA8F-B08F-49D8-AB0B-2D0A1BB912F6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18409" y="5513299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Arc 52">
              <a:extLst>
                <a:ext uri="{FF2B5EF4-FFF2-40B4-BE49-F238E27FC236}">
                  <a16:creationId xmlns:a16="http://schemas.microsoft.com/office/drawing/2014/main" id="{E3833C9F-D450-4BB0-92D4-1C02BDC02AAB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245401" y="5491833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Arc 52">
              <a:extLst>
                <a:ext uri="{FF2B5EF4-FFF2-40B4-BE49-F238E27FC236}">
                  <a16:creationId xmlns:a16="http://schemas.microsoft.com/office/drawing/2014/main" id="{4B01671B-9E8B-4DC0-8917-EF85B2BA07E7}"/>
                </a:ext>
              </a:extLst>
            </p:cNvPr>
            <p:cNvSpPr>
              <a:spLocks/>
            </p:cNvSpPr>
            <p:nvPr/>
          </p:nvSpPr>
          <p:spPr bwMode="auto">
            <a:xfrm rot="-6000000">
              <a:off x="8391417" y="5528978"/>
              <a:ext cx="134424" cy="124566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/>
      <p:bldP spid="615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E38E53C8-772B-4003-A9BA-BAE8E7F5F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600">
                <a:latin typeface="Times" panose="02020603050405020304" pitchFamily="18" charset="0"/>
              </a:rPr>
              <a:t>Reflexive Sides</a:t>
            </a:r>
          </a:p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Vertical Angles</a:t>
            </a:r>
            <a:endParaRPr lang="en-US" altLang="en-US" sz="3600">
              <a:latin typeface="Times" panose="02020603050405020304" pitchFamily="18" charset="0"/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F14E4171-E2F1-4B9E-A2E9-5EE8D5B1C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AB35A1ED-D716-4D48-9E39-AA1760918F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48133" name="Picture 5">
            <a:extLst>
              <a:ext uri="{FF2B5EF4-FFF2-40B4-BE49-F238E27FC236}">
                <a16:creationId xmlns:a16="http://schemas.microsoft.com/office/drawing/2014/main" id="{A0164557-1B70-4127-8269-124286043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4" name="Picture 6">
            <a:extLst>
              <a:ext uri="{FF2B5EF4-FFF2-40B4-BE49-F238E27FC236}">
                <a16:creationId xmlns:a16="http://schemas.microsoft.com/office/drawing/2014/main" id="{1D7A4C40-CC88-427A-A2B3-56962409F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8135" name="Group 7">
            <a:extLst>
              <a:ext uri="{FF2B5EF4-FFF2-40B4-BE49-F238E27FC236}">
                <a16:creationId xmlns:a16="http://schemas.microsoft.com/office/drawing/2014/main" id="{D927653A-E4ED-485D-BEA8-82182692F814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48146" name="Line 8">
              <a:extLst>
                <a:ext uri="{FF2B5EF4-FFF2-40B4-BE49-F238E27FC236}">
                  <a16:creationId xmlns:a16="http://schemas.microsoft.com/office/drawing/2014/main" id="{56AFB16F-612D-4EEE-A53B-4DAA318F54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9">
              <a:extLst>
                <a:ext uri="{FF2B5EF4-FFF2-40B4-BE49-F238E27FC236}">
                  <a16:creationId xmlns:a16="http://schemas.microsoft.com/office/drawing/2014/main" id="{910DFCAB-8039-4B26-AD08-E3703121B90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36" name="Group 10">
            <a:extLst>
              <a:ext uri="{FF2B5EF4-FFF2-40B4-BE49-F238E27FC236}">
                <a16:creationId xmlns:a16="http://schemas.microsoft.com/office/drawing/2014/main" id="{1D0455E5-F0C1-4ACD-B1BC-F7E7157B21D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48140" name="Group 11">
              <a:extLst>
                <a:ext uri="{FF2B5EF4-FFF2-40B4-BE49-F238E27FC236}">
                  <a16:creationId xmlns:a16="http://schemas.microsoft.com/office/drawing/2014/main" id="{45B0C338-85E7-41F8-B19F-FC0D8E602E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48144" name="Line 12">
                <a:extLst>
                  <a:ext uri="{FF2B5EF4-FFF2-40B4-BE49-F238E27FC236}">
                    <a16:creationId xmlns:a16="http://schemas.microsoft.com/office/drawing/2014/main" id="{C7CCC3AA-38FF-4D84-A090-B62575219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5" name="Line 13">
                <a:extLst>
                  <a:ext uri="{FF2B5EF4-FFF2-40B4-BE49-F238E27FC236}">
                    <a16:creationId xmlns:a16="http://schemas.microsoft.com/office/drawing/2014/main" id="{9A1C7E4D-E38C-4554-A885-F72E1FBFA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8141" name="Group 14">
              <a:extLst>
                <a:ext uri="{FF2B5EF4-FFF2-40B4-BE49-F238E27FC236}">
                  <a16:creationId xmlns:a16="http://schemas.microsoft.com/office/drawing/2014/main" id="{A9FF12A8-6A44-47D9-91AA-F3D78BE382D9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48142" name="Line 15">
                <a:extLst>
                  <a:ext uri="{FF2B5EF4-FFF2-40B4-BE49-F238E27FC236}">
                    <a16:creationId xmlns:a16="http://schemas.microsoft.com/office/drawing/2014/main" id="{3D74D5C1-6D7B-4A7C-950B-D05E415AE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3" name="Line 16">
                <a:extLst>
                  <a:ext uri="{FF2B5EF4-FFF2-40B4-BE49-F238E27FC236}">
                    <a16:creationId xmlns:a16="http://schemas.microsoft.com/office/drawing/2014/main" id="{DB59319B-A08A-4E95-A9FB-4F756ACE1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5793" name="Group 17">
            <a:extLst>
              <a:ext uri="{FF2B5EF4-FFF2-40B4-BE49-F238E27FC236}">
                <a16:creationId xmlns:a16="http://schemas.microsoft.com/office/drawing/2014/main" id="{90006169-E4DA-439F-8681-93E99FDC521C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48138" name="Picture 18">
              <a:extLst>
                <a:ext uri="{FF2B5EF4-FFF2-40B4-BE49-F238E27FC236}">
                  <a16:creationId xmlns:a16="http://schemas.microsoft.com/office/drawing/2014/main" id="{86DC43A8-3650-465A-B078-A5BC2B3E08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8139" name="Picture 19">
              <a:extLst>
                <a:ext uri="{FF2B5EF4-FFF2-40B4-BE49-F238E27FC236}">
                  <a16:creationId xmlns:a16="http://schemas.microsoft.com/office/drawing/2014/main" id="{C4CB7FA6-D275-4780-A2B9-D4FEE4266C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F3953DB-8660-4A68-9B67-6211E29B1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6090E385-B48C-41AA-BA7E-4E425D72F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sp>
        <p:nvSpPr>
          <p:cNvPr id="76804" name="Oval 4">
            <a:extLst>
              <a:ext uri="{FF2B5EF4-FFF2-40B4-BE49-F238E27FC236}">
                <a16:creationId xmlns:a16="http://schemas.microsoft.com/office/drawing/2014/main" id="{2C01A6CE-6207-4A1C-95EF-28DD2CAB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100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BA5CE21F-F157-4568-AC8B-E8560658F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8" name="Picture 6">
            <a:extLst>
              <a:ext uri="{FF2B5EF4-FFF2-40B4-BE49-F238E27FC236}">
                <a16:creationId xmlns:a16="http://schemas.microsoft.com/office/drawing/2014/main" id="{28308905-1265-40EA-8AB5-CFC33646E6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159" name="Group 7">
            <a:extLst>
              <a:ext uri="{FF2B5EF4-FFF2-40B4-BE49-F238E27FC236}">
                <a16:creationId xmlns:a16="http://schemas.microsoft.com/office/drawing/2014/main" id="{00C24407-46CD-4B58-ABA0-3AEEF9A7BF9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49170" name="Line 8">
              <a:extLst>
                <a:ext uri="{FF2B5EF4-FFF2-40B4-BE49-F238E27FC236}">
                  <a16:creationId xmlns:a16="http://schemas.microsoft.com/office/drawing/2014/main" id="{5234B929-9B23-4CB1-8B83-D1F20E687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Line 9">
              <a:extLst>
                <a:ext uri="{FF2B5EF4-FFF2-40B4-BE49-F238E27FC236}">
                  <a16:creationId xmlns:a16="http://schemas.microsoft.com/office/drawing/2014/main" id="{BFDE6DA7-709F-4BA3-8541-3BA7ABC6F7E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60" name="Group 10">
            <a:extLst>
              <a:ext uri="{FF2B5EF4-FFF2-40B4-BE49-F238E27FC236}">
                <a16:creationId xmlns:a16="http://schemas.microsoft.com/office/drawing/2014/main" id="{20B58AB6-E909-47AC-910B-EDDC3A311F9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49164" name="Group 11">
              <a:extLst>
                <a:ext uri="{FF2B5EF4-FFF2-40B4-BE49-F238E27FC236}">
                  <a16:creationId xmlns:a16="http://schemas.microsoft.com/office/drawing/2014/main" id="{0F64CE1F-D818-4643-8079-202C968C62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49168" name="Line 12">
                <a:extLst>
                  <a:ext uri="{FF2B5EF4-FFF2-40B4-BE49-F238E27FC236}">
                    <a16:creationId xmlns:a16="http://schemas.microsoft.com/office/drawing/2014/main" id="{C93DC014-24C3-4A43-B6F5-9AC616024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9" name="Line 13">
                <a:extLst>
                  <a:ext uri="{FF2B5EF4-FFF2-40B4-BE49-F238E27FC236}">
                    <a16:creationId xmlns:a16="http://schemas.microsoft.com/office/drawing/2014/main" id="{EBCB0298-C1DD-4C49-BE29-BCDBD08564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165" name="Group 14">
              <a:extLst>
                <a:ext uri="{FF2B5EF4-FFF2-40B4-BE49-F238E27FC236}">
                  <a16:creationId xmlns:a16="http://schemas.microsoft.com/office/drawing/2014/main" id="{ABFE4259-AB03-4089-B23A-FBB3A166DEA0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49166" name="Line 15">
                <a:extLst>
                  <a:ext uri="{FF2B5EF4-FFF2-40B4-BE49-F238E27FC236}">
                    <a16:creationId xmlns:a16="http://schemas.microsoft.com/office/drawing/2014/main" id="{1AA55E7E-119B-4499-B14E-0BE1668260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167" name="Line 16">
                <a:extLst>
                  <a:ext uri="{FF2B5EF4-FFF2-40B4-BE49-F238E27FC236}">
                    <a16:creationId xmlns:a16="http://schemas.microsoft.com/office/drawing/2014/main" id="{6D5B39D9-D034-4800-91B6-AAA6C83DD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9161" name="Group 17">
            <a:extLst>
              <a:ext uri="{FF2B5EF4-FFF2-40B4-BE49-F238E27FC236}">
                <a16:creationId xmlns:a16="http://schemas.microsoft.com/office/drawing/2014/main" id="{2BCF892F-82CC-47B1-B749-2873F32C69B3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49162" name="Picture 18">
              <a:extLst>
                <a:ext uri="{FF2B5EF4-FFF2-40B4-BE49-F238E27FC236}">
                  <a16:creationId xmlns:a16="http://schemas.microsoft.com/office/drawing/2014/main" id="{FEB0C38A-D5E1-4F24-8F07-3EBD5D65B3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163" name="Picture 19">
              <a:extLst>
                <a:ext uri="{FF2B5EF4-FFF2-40B4-BE49-F238E27FC236}">
                  <a16:creationId xmlns:a16="http://schemas.microsoft.com/office/drawing/2014/main" id="{38169176-F1A7-4BE6-B3F3-C68738B6F4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38A179F-EDAF-4D12-9755-4C7C68BF1B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F880D11A-7246-4F42-B972-4D6154D4C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grpSp>
        <p:nvGrpSpPr>
          <p:cNvPr id="50180" name="Group 4">
            <a:extLst>
              <a:ext uri="{FF2B5EF4-FFF2-40B4-BE49-F238E27FC236}">
                <a16:creationId xmlns:a16="http://schemas.microsoft.com/office/drawing/2014/main" id="{CCACAFFD-938F-4C1B-AD8E-D53653657C1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0200" name="Text Box 5">
              <a:extLst>
                <a:ext uri="{FF2B5EF4-FFF2-40B4-BE49-F238E27FC236}">
                  <a16:creationId xmlns:a16="http://schemas.microsoft.com/office/drawing/2014/main" id="{BE5C5E95-0A06-4B2C-85FE-CBD68BED11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0201" name="Text Box 6">
              <a:extLst>
                <a:ext uri="{FF2B5EF4-FFF2-40B4-BE49-F238E27FC236}">
                  <a16:creationId xmlns:a16="http://schemas.microsoft.com/office/drawing/2014/main" id="{6222187B-F9CA-4DE0-88E3-25C70B009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0202" name="Group 7">
              <a:extLst>
                <a:ext uri="{FF2B5EF4-FFF2-40B4-BE49-F238E27FC236}">
                  <a16:creationId xmlns:a16="http://schemas.microsoft.com/office/drawing/2014/main" id="{7CD7BB12-C951-441D-A66C-9E4B8BFD01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0203" name="Line 8">
                <a:extLst>
                  <a:ext uri="{FF2B5EF4-FFF2-40B4-BE49-F238E27FC236}">
                    <a16:creationId xmlns:a16="http://schemas.microsoft.com/office/drawing/2014/main" id="{EB2D90F5-6EB1-4DAC-A075-588F7050BD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04" name="Line 9">
                <a:extLst>
                  <a:ext uri="{FF2B5EF4-FFF2-40B4-BE49-F238E27FC236}">
                    <a16:creationId xmlns:a16="http://schemas.microsoft.com/office/drawing/2014/main" id="{1E4AC0D3-011D-4286-A638-7DD1FC6B60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0181" name="Picture 10">
            <a:extLst>
              <a:ext uri="{FF2B5EF4-FFF2-40B4-BE49-F238E27FC236}">
                <a16:creationId xmlns:a16="http://schemas.microsoft.com/office/drawing/2014/main" id="{BC31657C-8F40-432D-9558-A9C0EDC0D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2" name="Picture 11">
            <a:extLst>
              <a:ext uri="{FF2B5EF4-FFF2-40B4-BE49-F238E27FC236}">
                <a16:creationId xmlns:a16="http://schemas.microsoft.com/office/drawing/2014/main" id="{84F7FA41-8D5C-42A2-9711-03C9806FC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83" name="Group 12">
            <a:extLst>
              <a:ext uri="{FF2B5EF4-FFF2-40B4-BE49-F238E27FC236}">
                <a16:creationId xmlns:a16="http://schemas.microsoft.com/office/drawing/2014/main" id="{AFF367C6-9A00-4031-923B-81B55DA01A2D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0198" name="Line 13">
              <a:extLst>
                <a:ext uri="{FF2B5EF4-FFF2-40B4-BE49-F238E27FC236}">
                  <a16:creationId xmlns:a16="http://schemas.microsoft.com/office/drawing/2014/main" id="{5F250BA6-3720-4D1E-BC22-8245C027B5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Line 14">
              <a:extLst>
                <a:ext uri="{FF2B5EF4-FFF2-40B4-BE49-F238E27FC236}">
                  <a16:creationId xmlns:a16="http://schemas.microsoft.com/office/drawing/2014/main" id="{5D37A5FF-EB9F-42C9-9EBE-F2B1274FA4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0184" name="Group 15">
            <a:extLst>
              <a:ext uri="{FF2B5EF4-FFF2-40B4-BE49-F238E27FC236}">
                <a16:creationId xmlns:a16="http://schemas.microsoft.com/office/drawing/2014/main" id="{0206871C-296F-44E1-9F23-EB9EA6ED673A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0192" name="Group 16">
              <a:extLst>
                <a:ext uri="{FF2B5EF4-FFF2-40B4-BE49-F238E27FC236}">
                  <a16:creationId xmlns:a16="http://schemas.microsoft.com/office/drawing/2014/main" id="{D5BA8813-72C2-4627-B01C-BA97738D50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0196" name="Line 17">
                <a:extLst>
                  <a:ext uri="{FF2B5EF4-FFF2-40B4-BE49-F238E27FC236}">
                    <a16:creationId xmlns:a16="http://schemas.microsoft.com/office/drawing/2014/main" id="{E7848EF6-E5EE-41C4-8167-F77037753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7" name="Line 18">
                <a:extLst>
                  <a:ext uri="{FF2B5EF4-FFF2-40B4-BE49-F238E27FC236}">
                    <a16:creationId xmlns:a16="http://schemas.microsoft.com/office/drawing/2014/main" id="{8CA940B1-EFDD-4C47-9F23-C03B1FAEC7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193" name="Group 19">
              <a:extLst>
                <a:ext uri="{FF2B5EF4-FFF2-40B4-BE49-F238E27FC236}">
                  <a16:creationId xmlns:a16="http://schemas.microsoft.com/office/drawing/2014/main" id="{0749962E-0BEB-403E-AB7F-54ACEB5EA78F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0194" name="Line 20">
                <a:extLst>
                  <a:ext uri="{FF2B5EF4-FFF2-40B4-BE49-F238E27FC236}">
                    <a16:creationId xmlns:a16="http://schemas.microsoft.com/office/drawing/2014/main" id="{C2C38729-134E-4C1D-92D7-1705FC271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5" name="Line 21">
                <a:extLst>
                  <a:ext uri="{FF2B5EF4-FFF2-40B4-BE49-F238E27FC236}">
                    <a16:creationId xmlns:a16="http://schemas.microsoft.com/office/drawing/2014/main" id="{79075D75-D119-4675-A75A-A00456F0A5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0185" name="Group 22">
            <a:extLst>
              <a:ext uri="{FF2B5EF4-FFF2-40B4-BE49-F238E27FC236}">
                <a16:creationId xmlns:a16="http://schemas.microsoft.com/office/drawing/2014/main" id="{BB8299B1-4124-4135-843C-10078546C0AE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0190" name="Picture 23">
              <a:extLst>
                <a:ext uri="{FF2B5EF4-FFF2-40B4-BE49-F238E27FC236}">
                  <a16:creationId xmlns:a16="http://schemas.microsoft.com/office/drawing/2014/main" id="{ED86414E-52BE-412E-BCB5-9053EA8AED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191" name="Picture 24">
              <a:extLst>
                <a:ext uri="{FF2B5EF4-FFF2-40B4-BE49-F238E27FC236}">
                  <a16:creationId xmlns:a16="http://schemas.microsoft.com/office/drawing/2014/main" id="{D9BB0BB5-57CC-471E-AB6C-C53A36190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7849" name="Picture 25">
            <a:extLst>
              <a:ext uri="{FF2B5EF4-FFF2-40B4-BE49-F238E27FC236}">
                <a16:creationId xmlns:a16="http://schemas.microsoft.com/office/drawing/2014/main" id="{ED471B7A-E949-4E9E-BEBC-7CF7DBF48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71900"/>
            <a:ext cx="33909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50" name="Rectangle 26">
            <a:extLst>
              <a:ext uri="{FF2B5EF4-FFF2-40B4-BE49-F238E27FC236}">
                <a16:creationId xmlns:a16="http://schemas.microsoft.com/office/drawing/2014/main" id="{476FFEFD-5D6B-4DCC-A0E8-169141B0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7851" name="Rectangle 27">
            <a:extLst>
              <a:ext uri="{FF2B5EF4-FFF2-40B4-BE49-F238E27FC236}">
                <a16:creationId xmlns:a16="http://schemas.microsoft.com/office/drawing/2014/main" id="{A1E08F22-75F0-49E0-A0A7-153F42C10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196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7852" name="Rectangle 28">
            <a:extLst>
              <a:ext uri="{FF2B5EF4-FFF2-40B4-BE49-F238E27FC236}">
                <a16:creationId xmlns:a16="http://schemas.microsoft.com/office/drawing/2014/main" id="{D99E41E2-AE7B-40B3-B5B1-13547A57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0" grpId="0" autoUpdateAnimBg="0"/>
      <p:bldP spid="77851" grpId="0" autoUpdateAnimBg="0"/>
      <p:bldP spid="77852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A902445-1CB2-46C8-B817-F6E5C5930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C9C4906D-3B45-4A65-AD94-2D5960538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96000"/>
            <a:ext cx="420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grpSp>
        <p:nvGrpSpPr>
          <p:cNvPr id="51204" name="Group 4">
            <a:extLst>
              <a:ext uri="{FF2B5EF4-FFF2-40B4-BE49-F238E27FC236}">
                <a16:creationId xmlns:a16="http://schemas.microsoft.com/office/drawing/2014/main" id="{6756EF0C-5997-49ED-8BED-F4CCEA45BF8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1225" name="Text Box 5">
              <a:extLst>
                <a:ext uri="{FF2B5EF4-FFF2-40B4-BE49-F238E27FC236}">
                  <a16:creationId xmlns:a16="http://schemas.microsoft.com/office/drawing/2014/main" id="{1E4FB3AE-AD09-4A57-BACB-93900D8DD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1226" name="Text Box 6">
              <a:extLst>
                <a:ext uri="{FF2B5EF4-FFF2-40B4-BE49-F238E27FC236}">
                  <a16:creationId xmlns:a16="http://schemas.microsoft.com/office/drawing/2014/main" id="{CAEDE20F-72A1-4F4A-B252-905FE191A2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1227" name="Group 7">
              <a:extLst>
                <a:ext uri="{FF2B5EF4-FFF2-40B4-BE49-F238E27FC236}">
                  <a16:creationId xmlns:a16="http://schemas.microsoft.com/office/drawing/2014/main" id="{B6353940-4FDC-42B9-AC92-E9E0DF087F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1228" name="Line 8">
                <a:extLst>
                  <a:ext uri="{FF2B5EF4-FFF2-40B4-BE49-F238E27FC236}">
                    <a16:creationId xmlns:a16="http://schemas.microsoft.com/office/drawing/2014/main" id="{06ACCA39-EDF8-4718-A874-B91701A24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9" name="Line 9">
                <a:extLst>
                  <a:ext uri="{FF2B5EF4-FFF2-40B4-BE49-F238E27FC236}">
                    <a16:creationId xmlns:a16="http://schemas.microsoft.com/office/drawing/2014/main" id="{14185C42-D143-4F78-BFE8-F61EEE9FB0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1205" name="Picture 10">
            <a:extLst>
              <a:ext uri="{FF2B5EF4-FFF2-40B4-BE49-F238E27FC236}">
                <a16:creationId xmlns:a16="http://schemas.microsoft.com/office/drawing/2014/main" id="{1CB22CC6-197B-44E9-83CB-F71AB7393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11">
            <a:extLst>
              <a:ext uri="{FF2B5EF4-FFF2-40B4-BE49-F238E27FC236}">
                <a16:creationId xmlns:a16="http://schemas.microsoft.com/office/drawing/2014/main" id="{38FB2537-B764-4576-B9E6-CE8303092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07" name="Group 12">
            <a:extLst>
              <a:ext uri="{FF2B5EF4-FFF2-40B4-BE49-F238E27FC236}">
                <a16:creationId xmlns:a16="http://schemas.microsoft.com/office/drawing/2014/main" id="{05100D82-EC5A-40AC-B456-A0F9052BCCDB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1223" name="Line 13">
              <a:extLst>
                <a:ext uri="{FF2B5EF4-FFF2-40B4-BE49-F238E27FC236}">
                  <a16:creationId xmlns:a16="http://schemas.microsoft.com/office/drawing/2014/main" id="{EF02CD75-6CBB-404B-9E92-3121A01BB6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4" name="Line 14">
              <a:extLst>
                <a:ext uri="{FF2B5EF4-FFF2-40B4-BE49-F238E27FC236}">
                  <a16:creationId xmlns:a16="http://schemas.microsoft.com/office/drawing/2014/main" id="{C3DBF3F0-65A8-4602-95BB-9AD1AA19427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08" name="Group 15">
            <a:extLst>
              <a:ext uri="{FF2B5EF4-FFF2-40B4-BE49-F238E27FC236}">
                <a16:creationId xmlns:a16="http://schemas.microsoft.com/office/drawing/2014/main" id="{408843BA-9752-4E69-8AB6-3A94BDFEAD6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1217" name="Group 16">
              <a:extLst>
                <a:ext uri="{FF2B5EF4-FFF2-40B4-BE49-F238E27FC236}">
                  <a16:creationId xmlns:a16="http://schemas.microsoft.com/office/drawing/2014/main" id="{F5A8A8CF-A638-4236-A03E-9FDF60BB00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1221" name="Line 17">
                <a:extLst>
                  <a:ext uri="{FF2B5EF4-FFF2-40B4-BE49-F238E27FC236}">
                    <a16:creationId xmlns:a16="http://schemas.microsoft.com/office/drawing/2014/main" id="{DA2C0C98-796E-47DD-B46A-1865540388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2" name="Line 18">
                <a:extLst>
                  <a:ext uri="{FF2B5EF4-FFF2-40B4-BE49-F238E27FC236}">
                    <a16:creationId xmlns:a16="http://schemas.microsoft.com/office/drawing/2014/main" id="{BE5423C2-3D6B-49C6-A33E-BE69FF86B1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18" name="Group 19">
              <a:extLst>
                <a:ext uri="{FF2B5EF4-FFF2-40B4-BE49-F238E27FC236}">
                  <a16:creationId xmlns:a16="http://schemas.microsoft.com/office/drawing/2014/main" id="{85445A3E-6DB2-47CE-A566-423E7458629E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1219" name="Line 20">
                <a:extLst>
                  <a:ext uri="{FF2B5EF4-FFF2-40B4-BE49-F238E27FC236}">
                    <a16:creationId xmlns:a16="http://schemas.microsoft.com/office/drawing/2014/main" id="{74882F79-9F14-4F00-A070-35F8F1B60E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20" name="Line 21">
                <a:extLst>
                  <a:ext uri="{FF2B5EF4-FFF2-40B4-BE49-F238E27FC236}">
                    <a16:creationId xmlns:a16="http://schemas.microsoft.com/office/drawing/2014/main" id="{B18F8A5D-29DA-4110-AA68-CC98DD4A6D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09" name="Group 22">
            <a:extLst>
              <a:ext uri="{FF2B5EF4-FFF2-40B4-BE49-F238E27FC236}">
                <a16:creationId xmlns:a16="http://schemas.microsoft.com/office/drawing/2014/main" id="{8E2C096A-BE83-417A-BC84-C648C4FA8871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1215" name="Picture 23">
              <a:extLst>
                <a:ext uri="{FF2B5EF4-FFF2-40B4-BE49-F238E27FC236}">
                  <a16:creationId xmlns:a16="http://schemas.microsoft.com/office/drawing/2014/main" id="{BB5675E9-391C-4BEF-8B3F-8C5333CF72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16" name="Picture 24">
              <a:extLst>
                <a:ext uri="{FF2B5EF4-FFF2-40B4-BE49-F238E27FC236}">
                  <a16:creationId xmlns:a16="http://schemas.microsoft.com/office/drawing/2014/main" id="{C7365068-65FD-4A04-8BE1-4EE4E45FC5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51210" name="Picture 25">
            <a:extLst>
              <a:ext uri="{FF2B5EF4-FFF2-40B4-BE49-F238E27FC236}">
                <a16:creationId xmlns:a16="http://schemas.microsoft.com/office/drawing/2014/main" id="{87FF4800-0E28-4734-908A-6D4494D78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71900"/>
            <a:ext cx="33909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74" name="Picture 26">
            <a:extLst>
              <a:ext uri="{FF2B5EF4-FFF2-40B4-BE49-F238E27FC236}">
                <a16:creationId xmlns:a16="http://schemas.microsoft.com/office/drawing/2014/main" id="{8EABF5A0-B103-450B-AF23-326C4E9DA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97300"/>
            <a:ext cx="41783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2" name="Rectangle 27">
            <a:extLst>
              <a:ext uri="{FF2B5EF4-FFF2-40B4-BE49-F238E27FC236}">
                <a16:creationId xmlns:a16="http://schemas.microsoft.com/office/drawing/2014/main" id="{372C0353-8DAA-47D8-AAD1-962F7CA36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1213" name="Rectangle 28">
            <a:extLst>
              <a:ext uri="{FF2B5EF4-FFF2-40B4-BE49-F238E27FC236}">
                <a16:creationId xmlns:a16="http://schemas.microsoft.com/office/drawing/2014/main" id="{251EF4DE-0DE3-4353-90B7-401FD0C23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196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51214" name="Rectangle 29">
            <a:extLst>
              <a:ext uri="{FF2B5EF4-FFF2-40B4-BE49-F238E27FC236}">
                <a16:creationId xmlns:a16="http://schemas.microsoft.com/office/drawing/2014/main" id="{576C09D2-C51C-4F4B-AE21-7957AA9F3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16042A3-0833-47EC-9B3E-55D23BF19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52227" name="Group 3">
            <a:extLst>
              <a:ext uri="{FF2B5EF4-FFF2-40B4-BE49-F238E27FC236}">
                <a16:creationId xmlns:a16="http://schemas.microsoft.com/office/drawing/2014/main" id="{9754FBF1-E147-4BEA-8C11-5128A42DC1E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2255" name="Text Box 4">
              <a:extLst>
                <a:ext uri="{FF2B5EF4-FFF2-40B4-BE49-F238E27FC236}">
                  <a16:creationId xmlns:a16="http://schemas.microsoft.com/office/drawing/2014/main" id="{E7D4AF9A-9957-4CD9-8E32-8B058B052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2256" name="Text Box 5">
              <a:extLst>
                <a:ext uri="{FF2B5EF4-FFF2-40B4-BE49-F238E27FC236}">
                  <a16:creationId xmlns:a16="http://schemas.microsoft.com/office/drawing/2014/main" id="{9CCEC17E-EFD5-4734-8733-9C582F363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2257" name="Group 6">
              <a:extLst>
                <a:ext uri="{FF2B5EF4-FFF2-40B4-BE49-F238E27FC236}">
                  <a16:creationId xmlns:a16="http://schemas.microsoft.com/office/drawing/2014/main" id="{A8C7978F-5690-4AB3-ACBF-55B5EF3113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2258" name="Line 7">
                <a:extLst>
                  <a:ext uri="{FF2B5EF4-FFF2-40B4-BE49-F238E27FC236}">
                    <a16:creationId xmlns:a16="http://schemas.microsoft.com/office/drawing/2014/main" id="{84FBF8BB-063D-4FB2-87D7-6F55023B3B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9" name="Line 8">
                <a:extLst>
                  <a:ext uri="{FF2B5EF4-FFF2-40B4-BE49-F238E27FC236}">
                    <a16:creationId xmlns:a16="http://schemas.microsoft.com/office/drawing/2014/main" id="{C6CB990F-25C0-4DF5-B62F-327923B5D6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9881" name="Oval 9">
            <a:extLst>
              <a:ext uri="{FF2B5EF4-FFF2-40B4-BE49-F238E27FC236}">
                <a16:creationId xmlns:a16="http://schemas.microsoft.com/office/drawing/2014/main" id="{3D481E0F-36C9-44D6-8D1C-BF583BEF0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25908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9882" name="Group 10">
            <a:extLst>
              <a:ext uri="{FF2B5EF4-FFF2-40B4-BE49-F238E27FC236}">
                <a16:creationId xmlns:a16="http://schemas.microsoft.com/office/drawing/2014/main" id="{4D8FD8B2-4D3D-467F-B6C9-CCE440AE1123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743200"/>
            <a:ext cx="2628900" cy="3581400"/>
            <a:chOff x="1128" y="1728"/>
            <a:chExt cx="1656" cy="2256"/>
          </a:xfrm>
        </p:grpSpPr>
        <p:sp>
          <p:nvSpPr>
            <p:cNvPr id="52253" name="Oval 11">
              <a:extLst>
                <a:ext uri="{FF2B5EF4-FFF2-40B4-BE49-F238E27FC236}">
                  <a16:creationId xmlns:a16="http://schemas.microsoft.com/office/drawing/2014/main" id="{3AFF6BD0-A66F-49A5-A1F5-81A3A4B35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632" cy="38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cxnSp>
          <p:nvCxnSpPr>
            <p:cNvPr id="52254" name="AutoShape 12">
              <a:extLst>
                <a:ext uri="{FF2B5EF4-FFF2-40B4-BE49-F238E27FC236}">
                  <a16:creationId xmlns:a16="http://schemas.microsoft.com/office/drawing/2014/main" id="{82E1D226-6B3E-40C5-AFBD-7BC118FDE1E2}"/>
                </a:ext>
              </a:extLst>
            </p:cNvPr>
            <p:cNvCxnSpPr>
              <a:cxnSpLocks noChangeShapeType="1"/>
              <a:stCxn id="79881" idx="2"/>
              <a:endCxn id="52253" idx="2"/>
            </p:cNvCxnSpPr>
            <p:nvPr/>
          </p:nvCxnSpPr>
          <p:spPr bwMode="auto">
            <a:xfrm rot="10800000" flipH="1" flipV="1">
              <a:off x="1128" y="1728"/>
              <a:ext cx="1" cy="2064"/>
            </a:xfrm>
            <a:prstGeom prst="curvedConnector3">
              <a:avLst>
                <a:gd name="adj1" fmla="val -3310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52230" name="Picture 13">
            <a:extLst>
              <a:ext uri="{FF2B5EF4-FFF2-40B4-BE49-F238E27FC236}">
                <a16:creationId xmlns:a16="http://schemas.microsoft.com/office/drawing/2014/main" id="{7D21B4A4-E8FA-48F2-A9BA-AD1504784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1" name="Picture 14">
            <a:extLst>
              <a:ext uri="{FF2B5EF4-FFF2-40B4-BE49-F238E27FC236}">
                <a16:creationId xmlns:a16="http://schemas.microsoft.com/office/drawing/2014/main" id="{E998283C-422C-4852-9802-EBCC09FFA6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875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32" name="Group 15">
            <a:extLst>
              <a:ext uri="{FF2B5EF4-FFF2-40B4-BE49-F238E27FC236}">
                <a16:creationId xmlns:a16="http://schemas.microsoft.com/office/drawing/2014/main" id="{B93F55B6-B22D-46E6-92FE-DCB4B2522BE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209800"/>
            <a:ext cx="1295400" cy="228600"/>
            <a:chOff x="4176" y="1392"/>
            <a:chExt cx="816" cy="144"/>
          </a:xfrm>
        </p:grpSpPr>
        <p:sp>
          <p:nvSpPr>
            <p:cNvPr id="52251" name="Line 16">
              <a:extLst>
                <a:ext uri="{FF2B5EF4-FFF2-40B4-BE49-F238E27FC236}">
                  <a16:creationId xmlns:a16="http://schemas.microsoft.com/office/drawing/2014/main" id="{8EF7E84C-EA60-46A3-BBC1-7271C8D446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2" name="Line 17">
              <a:extLst>
                <a:ext uri="{FF2B5EF4-FFF2-40B4-BE49-F238E27FC236}">
                  <a16:creationId xmlns:a16="http://schemas.microsoft.com/office/drawing/2014/main" id="{BB7F6CD1-1957-47A4-A6F3-753DB161C62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675231" flipH="1"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233" name="Group 18">
            <a:extLst>
              <a:ext uri="{FF2B5EF4-FFF2-40B4-BE49-F238E27FC236}">
                <a16:creationId xmlns:a16="http://schemas.microsoft.com/office/drawing/2014/main" id="{F9801820-1727-4107-BA54-9E7CA44120F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552700"/>
            <a:ext cx="1143000" cy="381000"/>
            <a:chOff x="4176" y="1608"/>
            <a:chExt cx="720" cy="240"/>
          </a:xfrm>
        </p:grpSpPr>
        <p:grpSp>
          <p:nvGrpSpPr>
            <p:cNvPr id="52245" name="Group 19">
              <a:extLst>
                <a:ext uri="{FF2B5EF4-FFF2-40B4-BE49-F238E27FC236}">
                  <a16:creationId xmlns:a16="http://schemas.microsoft.com/office/drawing/2014/main" id="{1BE68310-5D51-4443-A55B-0863A74375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1680"/>
              <a:ext cx="240" cy="96"/>
              <a:chOff x="4176" y="1680"/>
              <a:chExt cx="240" cy="96"/>
            </a:xfrm>
          </p:grpSpPr>
          <p:sp>
            <p:nvSpPr>
              <p:cNvPr id="52249" name="Line 20">
                <a:extLst>
                  <a:ext uri="{FF2B5EF4-FFF2-40B4-BE49-F238E27FC236}">
                    <a16:creationId xmlns:a16="http://schemas.microsoft.com/office/drawing/2014/main" id="{EB4BB2F1-78E9-4BE4-9812-18EE504D7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50" name="Line 21">
                <a:extLst>
                  <a:ext uri="{FF2B5EF4-FFF2-40B4-BE49-F238E27FC236}">
                    <a16:creationId xmlns:a16="http://schemas.microsoft.com/office/drawing/2014/main" id="{D02E9E3B-5971-491A-81F8-897C547D93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46" name="Group 22">
              <a:extLst>
                <a:ext uri="{FF2B5EF4-FFF2-40B4-BE49-F238E27FC236}">
                  <a16:creationId xmlns:a16="http://schemas.microsoft.com/office/drawing/2014/main" id="{7A717C9E-76E4-481E-A42B-B103A8E57F9B}"/>
                </a:ext>
              </a:extLst>
            </p:cNvPr>
            <p:cNvGrpSpPr>
              <a:grpSpLocks/>
            </p:cNvGrpSpPr>
            <p:nvPr/>
          </p:nvGrpSpPr>
          <p:grpSpPr bwMode="auto">
            <a:xfrm rot="-7309144">
              <a:off x="4728" y="1680"/>
              <a:ext cx="240" cy="96"/>
              <a:chOff x="4176" y="1680"/>
              <a:chExt cx="240" cy="96"/>
            </a:xfrm>
          </p:grpSpPr>
          <p:sp>
            <p:nvSpPr>
              <p:cNvPr id="52247" name="Line 23">
                <a:extLst>
                  <a:ext uri="{FF2B5EF4-FFF2-40B4-BE49-F238E27FC236}">
                    <a16:creationId xmlns:a16="http://schemas.microsoft.com/office/drawing/2014/main" id="{5D0B9624-F137-4744-9100-656730A542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224" y="1680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8" name="Line 24">
                <a:extLst>
                  <a:ext uri="{FF2B5EF4-FFF2-40B4-BE49-F238E27FC236}">
                    <a16:creationId xmlns:a16="http://schemas.microsoft.com/office/drawing/2014/main" id="{E5BF246B-71C2-4E8D-B211-7408FE1E1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8675231" flipH="1">
                <a:off x="4320" y="1632"/>
                <a:ext cx="48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2234" name="Group 25">
            <a:extLst>
              <a:ext uri="{FF2B5EF4-FFF2-40B4-BE49-F238E27FC236}">
                <a16:creationId xmlns:a16="http://schemas.microsoft.com/office/drawing/2014/main" id="{0E9843D2-8CA7-4FFC-BCAF-F60D1559D676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451100"/>
            <a:ext cx="533400" cy="215900"/>
            <a:chOff x="4416" y="1544"/>
            <a:chExt cx="336" cy="136"/>
          </a:xfrm>
        </p:grpSpPr>
        <p:pic>
          <p:nvPicPr>
            <p:cNvPr id="52243" name="Picture 26">
              <a:extLst>
                <a:ext uri="{FF2B5EF4-FFF2-40B4-BE49-F238E27FC236}">
                  <a16:creationId xmlns:a16="http://schemas.microsoft.com/office/drawing/2014/main" id="{47E5ABC9-9B03-4F8F-BC86-B06B781EAE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244" name="Picture 27">
              <a:extLst>
                <a:ext uri="{FF2B5EF4-FFF2-40B4-BE49-F238E27FC236}">
                  <a16:creationId xmlns:a16="http://schemas.microsoft.com/office/drawing/2014/main" id="{7C98AD7E-4085-4C7E-ACB6-D83D395CC8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54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9900" name="Picture 28">
            <a:extLst>
              <a:ext uri="{FF2B5EF4-FFF2-40B4-BE49-F238E27FC236}">
                <a16:creationId xmlns:a16="http://schemas.microsoft.com/office/drawing/2014/main" id="{6C4C205F-52F4-4004-95CD-F1B212CD3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638800"/>
            <a:ext cx="28575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6" name="Picture 29">
            <a:extLst>
              <a:ext uri="{FF2B5EF4-FFF2-40B4-BE49-F238E27FC236}">
                <a16:creationId xmlns:a16="http://schemas.microsoft.com/office/drawing/2014/main" id="{4AFB593C-592E-4C7A-B7A0-E0ADE387C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71900"/>
            <a:ext cx="339090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7" name="Picture 30">
            <a:extLst>
              <a:ext uri="{FF2B5EF4-FFF2-40B4-BE49-F238E27FC236}">
                <a16:creationId xmlns:a16="http://schemas.microsoft.com/office/drawing/2014/main" id="{DA57F37B-FEF0-47A0-B484-897F7B89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97300"/>
            <a:ext cx="41783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903" name="Picture 31">
            <a:extLst>
              <a:ext uri="{FF2B5EF4-FFF2-40B4-BE49-F238E27FC236}">
                <a16:creationId xmlns:a16="http://schemas.microsoft.com/office/drawing/2014/main" id="{B9831E0B-4381-4CC5-AFD2-AFC339923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486400"/>
            <a:ext cx="2514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904" name="AutoShape 32">
            <a:extLst>
              <a:ext uri="{FF2B5EF4-FFF2-40B4-BE49-F238E27FC236}">
                <a16:creationId xmlns:a16="http://schemas.microsoft.com/office/drawing/2014/main" id="{F7145F85-1026-495E-9BF0-E034B7DF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9600"/>
            <a:ext cx="4648200" cy="2057400"/>
          </a:xfrm>
          <a:prstGeom prst="cloudCallout">
            <a:avLst>
              <a:gd name="adj1" fmla="val -41255"/>
              <a:gd name="adj2" fmla="val 51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The “Prove” Statement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is always last !</a:t>
            </a:r>
          </a:p>
        </p:txBody>
      </p:sp>
      <p:sp>
        <p:nvSpPr>
          <p:cNvPr id="52240" name="Rectangle 33">
            <a:extLst>
              <a:ext uri="{FF2B5EF4-FFF2-40B4-BE49-F238E27FC236}">
                <a16:creationId xmlns:a16="http://schemas.microsoft.com/office/drawing/2014/main" id="{4E4FE711-A8BA-4C8A-A515-7857CAEF0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2241" name="Rectangle 34">
            <a:extLst>
              <a:ext uri="{FF2B5EF4-FFF2-40B4-BE49-F238E27FC236}">
                <a16:creationId xmlns:a16="http://schemas.microsoft.com/office/drawing/2014/main" id="{7FA6F07A-DA37-4C99-9617-90B5E27CA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19600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52242" name="Rectangle 35">
            <a:extLst>
              <a:ext uri="{FF2B5EF4-FFF2-40B4-BE49-F238E27FC236}">
                <a16:creationId xmlns:a16="http://schemas.microsoft.com/office/drawing/2014/main" id="{AA8884F0-712D-42D4-A674-CC0FBE61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029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1" grpId="0" animBg="1"/>
      <p:bldP spid="79904" grpId="0" animBg="1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864FD4B-EA10-4660-AD93-ED763E2BB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5DB4E78C-1AB5-4AE8-A8A7-27F0C233B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2" action="ppaction://hlinksldjump"/>
              </a:rPr>
              <a:t>Problem #1</a:t>
            </a:r>
          </a:p>
        </p:txBody>
      </p:sp>
      <p:sp>
        <p:nvSpPr>
          <p:cNvPr id="53252" name="Text Box 4">
            <a:extLst>
              <a:ext uri="{FF2B5EF4-FFF2-40B4-BE49-F238E27FC236}">
                <a16:creationId xmlns:a16="http://schemas.microsoft.com/office/drawing/2014/main" id="{40403321-331A-4C10-B705-08F95E6BF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3" action="ppaction://hlinksldjump"/>
              </a:rPr>
              <a:t>Problem #2</a:t>
            </a: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4565AB58-F9F7-4CB3-AF2B-DD5961DA5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Problem #3</a:t>
            </a:r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3D166DDF-1917-4F66-8547-5047586FF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  <a:hlinkClick r:id="rId5" action="ppaction://hlinksldjump"/>
              </a:rPr>
              <a:t>End Slide Show</a:t>
            </a:r>
          </a:p>
        </p:txBody>
      </p:sp>
      <p:grpSp>
        <p:nvGrpSpPr>
          <p:cNvPr id="80903" name="Group 7">
            <a:extLst>
              <a:ext uri="{FF2B5EF4-FFF2-40B4-BE49-F238E27FC236}">
                <a16:creationId xmlns:a16="http://schemas.microsoft.com/office/drawing/2014/main" id="{50B3C2C2-182F-4FF2-9D35-4092BF72741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53259" name="Picture 8">
              <a:extLst>
                <a:ext uri="{FF2B5EF4-FFF2-40B4-BE49-F238E27FC236}">
                  <a16:creationId xmlns:a16="http://schemas.microsoft.com/office/drawing/2014/main" id="{C56B4F83-E19F-41D5-ACE3-6030EA5B40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60" name="Picture 9">
              <a:extLst>
                <a:ext uri="{FF2B5EF4-FFF2-40B4-BE49-F238E27FC236}">
                  <a16:creationId xmlns:a16="http://schemas.microsoft.com/office/drawing/2014/main" id="{F19B6038-3F03-43DD-B3DE-84181AC498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261" name="Picture 10">
              <a:extLst>
                <a:ext uri="{FF2B5EF4-FFF2-40B4-BE49-F238E27FC236}">
                  <a16:creationId xmlns:a16="http://schemas.microsoft.com/office/drawing/2014/main" id="{7B8BC6E3-54EF-4D40-9DFE-185145D999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3256" name="Text Box 11">
            <a:extLst>
              <a:ext uri="{FF2B5EF4-FFF2-40B4-BE49-F238E27FC236}">
                <a16:creationId xmlns:a16="http://schemas.microsoft.com/office/drawing/2014/main" id="{58B80DD9-5A36-4669-A9E9-DC589FE3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53257" name="Text Box 12">
            <a:extLst>
              <a:ext uri="{FF2B5EF4-FFF2-40B4-BE49-F238E27FC236}">
                <a16:creationId xmlns:a16="http://schemas.microsoft.com/office/drawing/2014/main" id="{8410A437-E0B3-4CF0-B243-F3ACBA92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53258" name="Text Box 13">
            <a:extLst>
              <a:ext uri="{FF2B5EF4-FFF2-40B4-BE49-F238E27FC236}">
                <a16:creationId xmlns:a16="http://schemas.microsoft.com/office/drawing/2014/main" id="{2FD2FAA4-B572-47D5-9F58-8B7F15933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A1BC9D6-64C3-4E86-92A2-53AA3BFFF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i="1"/>
              <a:t>Problem #3</a:t>
            </a:r>
            <a:endParaRPr lang="en-US" altLang="en-US" sz="4400">
              <a:latin typeface="Times" panose="02020603050405020304" pitchFamily="18" charset="0"/>
            </a:endParaRPr>
          </a:p>
        </p:txBody>
      </p:sp>
      <p:grpSp>
        <p:nvGrpSpPr>
          <p:cNvPr id="81923" name="Group 3">
            <a:extLst>
              <a:ext uri="{FF2B5EF4-FFF2-40B4-BE49-F238E27FC236}">
                <a16:creationId xmlns:a16="http://schemas.microsoft.com/office/drawing/2014/main" id="{EB802F1B-EF15-4DEB-9D47-F8D84DA4936D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8001000" cy="2146300"/>
            <a:chOff x="576" y="912"/>
            <a:chExt cx="5040" cy="1352"/>
          </a:xfrm>
        </p:grpSpPr>
        <p:pic>
          <p:nvPicPr>
            <p:cNvPr id="54276" name="Picture 4">
              <a:extLst>
                <a:ext uri="{FF2B5EF4-FFF2-40B4-BE49-F238E27FC236}">
                  <a16:creationId xmlns:a16="http://schemas.microsoft.com/office/drawing/2014/main" id="{531C70F8-DDCD-42FD-B79C-E76CCAC131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2" y="912"/>
              <a:ext cx="1784" cy="1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277" name="Picture 5">
              <a:extLst>
                <a:ext uri="{FF2B5EF4-FFF2-40B4-BE49-F238E27FC236}">
                  <a16:creationId xmlns:a16="http://schemas.microsoft.com/office/drawing/2014/main" id="{7EC89766-55C6-4B74-B8BE-F831B0ACCE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48"/>
              <a:ext cx="2248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448A0D9-4431-46D5-83C5-EA304FAFC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55299" name="Picture 3">
            <a:extLst>
              <a:ext uri="{FF2B5EF4-FFF2-40B4-BE49-F238E27FC236}">
                <a16:creationId xmlns:a16="http://schemas.microsoft.com/office/drawing/2014/main" id="{3E38F490-7C56-442A-8965-CE58BA876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0" name="Picture 4">
            <a:extLst>
              <a:ext uri="{FF2B5EF4-FFF2-40B4-BE49-F238E27FC236}">
                <a16:creationId xmlns:a16="http://schemas.microsoft.com/office/drawing/2014/main" id="{0130F9C5-5D16-4585-BE10-84903CC13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49" name="Picture 5">
            <a:extLst>
              <a:ext uri="{FF2B5EF4-FFF2-40B4-BE49-F238E27FC236}">
                <a16:creationId xmlns:a16="http://schemas.microsoft.com/office/drawing/2014/main" id="{E04052C2-7F47-4159-B176-419001D05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286000"/>
            <a:ext cx="2667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0" name="Picture 6">
            <a:extLst>
              <a:ext uri="{FF2B5EF4-FFF2-40B4-BE49-F238E27FC236}">
                <a16:creationId xmlns:a16="http://schemas.microsoft.com/office/drawing/2014/main" id="{5087BB6E-2CC3-4CD6-B6F0-EC5D9AA60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2514600"/>
            <a:ext cx="25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1" name="Picture 7">
            <a:extLst>
              <a:ext uri="{FF2B5EF4-FFF2-40B4-BE49-F238E27FC236}">
                <a16:creationId xmlns:a16="http://schemas.microsoft.com/office/drawing/2014/main" id="{F00F253B-0371-49B4-800E-D374CA4B7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0"/>
            <a:ext cx="35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2" name="Picture 8">
            <a:extLst>
              <a:ext uri="{FF2B5EF4-FFF2-40B4-BE49-F238E27FC236}">
                <a16:creationId xmlns:a16="http://schemas.microsoft.com/office/drawing/2014/main" id="{44ADA38A-1838-4237-9D15-FC146CCCE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514600"/>
            <a:ext cx="3175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3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>
            <a:extLst>
              <a:ext uri="{FF2B5EF4-FFF2-40B4-BE49-F238E27FC236}">
                <a16:creationId xmlns:a16="http://schemas.microsoft.com/office/drawing/2014/main" id="{C8AB56B7-36F5-4EF2-887F-B9789174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Reflexive Sides</a:t>
            </a:r>
            <a:endParaRPr lang="en-US" altLang="en-US" sz="3600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3600">
                <a:latin typeface="Times" panose="02020603050405020304" pitchFamily="18" charset="0"/>
              </a:rPr>
              <a:t>Vertical Angles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C07D486C-7986-417E-9D61-B68966C99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5DB8C5DE-E426-43F8-9D6A-DAC31F875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pic>
        <p:nvPicPr>
          <p:cNvPr id="56325" name="Picture 5">
            <a:extLst>
              <a:ext uri="{FF2B5EF4-FFF2-40B4-BE49-F238E27FC236}">
                <a16:creationId xmlns:a16="http://schemas.microsoft.com/office/drawing/2014/main" id="{C6D96945-5C8B-460B-8CEB-DD5824C6C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6" name="Picture 6">
            <a:extLst>
              <a:ext uri="{FF2B5EF4-FFF2-40B4-BE49-F238E27FC236}">
                <a16:creationId xmlns:a16="http://schemas.microsoft.com/office/drawing/2014/main" id="{E98E4EC1-1D5A-4F76-A11C-56D8825EE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327" name="Group 7">
            <a:extLst>
              <a:ext uri="{FF2B5EF4-FFF2-40B4-BE49-F238E27FC236}">
                <a16:creationId xmlns:a16="http://schemas.microsoft.com/office/drawing/2014/main" id="{BC2F346C-A8E5-47A6-B6FB-D1EE62D9723C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56332" name="Picture 8">
              <a:extLst>
                <a:ext uri="{FF2B5EF4-FFF2-40B4-BE49-F238E27FC236}">
                  <a16:creationId xmlns:a16="http://schemas.microsoft.com/office/drawing/2014/main" id="{234E3482-E465-460C-AF4F-3419DEF749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333" name="Picture 9">
              <a:extLst>
                <a:ext uri="{FF2B5EF4-FFF2-40B4-BE49-F238E27FC236}">
                  <a16:creationId xmlns:a16="http://schemas.microsoft.com/office/drawing/2014/main" id="{3FC603BB-432C-433E-B7E4-23B85BBD59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328" name="Group 10">
            <a:extLst>
              <a:ext uri="{FF2B5EF4-FFF2-40B4-BE49-F238E27FC236}">
                <a16:creationId xmlns:a16="http://schemas.microsoft.com/office/drawing/2014/main" id="{107B7050-0531-4493-A8D5-27B10E31C52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56330" name="Picture 11">
              <a:extLst>
                <a:ext uri="{FF2B5EF4-FFF2-40B4-BE49-F238E27FC236}">
                  <a16:creationId xmlns:a16="http://schemas.microsoft.com/office/drawing/2014/main" id="{12004F0E-58B3-4C7F-8FE2-BAB6182FFC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331" name="Picture 12">
              <a:extLst>
                <a:ext uri="{FF2B5EF4-FFF2-40B4-BE49-F238E27FC236}">
                  <a16:creationId xmlns:a16="http://schemas.microsoft.com/office/drawing/2014/main" id="{A0FB150A-45C1-46C1-B446-B3958B6B2D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3981" name="Line 13">
            <a:extLst>
              <a:ext uri="{FF2B5EF4-FFF2-40B4-BE49-F238E27FC236}">
                <a16:creationId xmlns:a16="http://schemas.microsoft.com/office/drawing/2014/main" id="{B500A63B-1586-45D9-97A5-87FB5CCD9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741A402-5045-4901-AA52-48F57BDA3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B30502F5-18E4-4F8B-8F4B-4505F4BF6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sp>
        <p:nvSpPr>
          <p:cNvPr id="84996" name="Oval 4">
            <a:extLst>
              <a:ext uri="{FF2B5EF4-FFF2-40B4-BE49-F238E27FC236}">
                <a16:creationId xmlns:a16="http://schemas.microsoft.com/office/drawing/2014/main" id="{027AAED7-7248-465F-B269-1521FE5C5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196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57349" name="Picture 5">
            <a:extLst>
              <a:ext uri="{FF2B5EF4-FFF2-40B4-BE49-F238E27FC236}">
                <a16:creationId xmlns:a16="http://schemas.microsoft.com/office/drawing/2014/main" id="{617BD4EF-0CE4-4EFE-BFCA-15829EAD2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350" name="Picture 6">
            <a:extLst>
              <a:ext uri="{FF2B5EF4-FFF2-40B4-BE49-F238E27FC236}">
                <a16:creationId xmlns:a16="http://schemas.microsoft.com/office/drawing/2014/main" id="{D1BF768D-8C56-4FB5-A5B7-B0903561B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7351" name="Group 7">
            <a:extLst>
              <a:ext uri="{FF2B5EF4-FFF2-40B4-BE49-F238E27FC236}">
                <a16:creationId xmlns:a16="http://schemas.microsoft.com/office/drawing/2014/main" id="{375C4E6E-A506-47D4-B0AD-4484409E2283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57356" name="Picture 8">
              <a:extLst>
                <a:ext uri="{FF2B5EF4-FFF2-40B4-BE49-F238E27FC236}">
                  <a16:creationId xmlns:a16="http://schemas.microsoft.com/office/drawing/2014/main" id="{BC691829-1F67-432A-BFFE-0853348712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357" name="Picture 9">
              <a:extLst>
                <a:ext uri="{FF2B5EF4-FFF2-40B4-BE49-F238E27FC236}">
                  <a16:creationId xmlns:a16="http://schemas.microsoft.com/office/drawing/2014/main" id="{7598C5BF-CB00-480A-8B4A-B387B87A2C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7352" name="Group 10">
            <a:extLst>
              <a:ext uri="{FF2B5EF4-FFF2-40B4-BE49-F238E27FC236}">
                <a16:creationId xmlns:a16="http://schemas.microsoft.com/office/drawing/2014/main" id="{1B7CDC2B-BD2C-4BA6-8E44-D8B8BDAA785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57354" name="Picture 11">
              <a:extLst>
                <a:ext uri="{FF2B5EF4-FFF2-40B4-BE49-F238E27FC236}">
                  <a16:creationId xmlns:a16="http://schemas.microsoft.com/office/drawing/2014/main" id="{A9FF687B-EC0C-4356-B72D-1BCC7F9712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355" name="Picture 12">
              <a:extLst>
                <a:ext uri="{FF2B5EF4-FFF2-40B4-BE49-F238E27FC236}">
                  <a16:creationId xmlns:a16="http://schemas.microsoft.com/office/drawing/2014/main" id="{4AFDC6CA-3073-4C5A-BA20-0E43B40AF4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7353" name="Line 13">
            <a:extLst>
              <a:ext uri="{FF2B5EF4-FFF2-40B4-BE49-F238E27FC236}">
                <a16:creationId xmlns:a16="http://schemas.microsoft.com/office/drawing/2014/main" id="{AA8F78C7-9A8B-4515-9C63-BBD8425E4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49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411A006F-9706-416F-8D1B-E89C6D58A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762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 you need </a:t>
            </a:r>
            <a:r>
              <a:rPr lang="en-US" sz="4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 six ?</a:t>
            </a:r>
          </a:p>
        </p:txBody>
      </p:sp>
      <p:sp>
        <p:nvSpPr>
          <p:cNvPr id="11267" name="Rectangle 38">
            <a:extLst>
              <a:ext uri="{FF2B5EF4-FFF2-40B4-BE49-F238E27FC236}">
                <a16:creationId xmlns:a16="http://schemas.microsoft.com/office/drawing/2014/main" id="{A78D0199-80E2-4C7B-BAFD-84435897B53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pic>
        <p:nvPicPr>
          <p:cNvPr id="11268" name="Picture 39" descr="pe02854_">
            <a:extLst>
              <a:ext uri="{FF2B5EF4-FFF2-40B4-BE49-F238E27FC236}">
                <a16:creationId xmlns:a16="http://schemas.microsoft.com/office/drawing/2014/main" id="{D7396DCE-DFC7-44B9-B61F-61C2A460A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37338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AutoShape 40">
            <a:extLst>
              <a:ext uri="{FF2B5EF4-FFF2-40B4-BE49-F238E27FC236}">
                <a16:creationId xmlns:a16="http://schemas.microsoft.com/office/drawing/2014/main" id="{4B531932-9E4B-4C6D-9A45-057880A2C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295400"/>
            <a:ext cx="2514600" cy="1371600"/>
          </a:xfrm>
          <a:prstGeom prst="wedgeRoundRectCallout">
            <a:avLst>
              <a:gd name="adj1" fmla="val -41227"/>
              <a:gd name="adj2" fmla="val 8761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200" b="1">
                <a:solidFill>
                  <a:schemeClr val="folHlink"/>
                </a:solidFill>
              </a:rPr>
              <a:t>NO !</a:t>
            </a:r>
          </a:p>
        </p:txBody>
      </p:sp>
      <p:grpSp>
        <p:nvGrpSpPr>
          <p:cNvPr id="7174" name="Group 52">
            <a:extLst>
              <a:ext uri="{FF2B5EF4-FFF2-40B4-BE49-F238E27FC236}">
                <a16:creationId xmlns:a16="http://schemas.microsoft.com/office/drawing/2014/main" id="{81083F58-5379-44A0-AF3B-6ED3DE74AFDB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191000"/>
            <a:ext cx="2133600" cy="2403475"/>
            <a:chOff x="3936" y="2640"/>
            <a:chExt cx="1344" cy="1514"/>
          </a:xfrm>
        </p:grpSpPr>
        <p:sp>
          <p:nvSpPr>
            <p:cNvPr id="11271" name="Rectangle 41">
              <a:extLst>
                <a:ext uri="{FF2B5EF4-FFF2-40B4-BE49-F238E27FC236}">
                  <a16:creationId xmlns:a16="http://schemas.microsoft.com/office/drawing/2014/main" id="{6B646585-9A16-4AEB-9CA8-917898AFB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642"/>
              <a:ext cx="1344" cy="151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SSS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SAS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ASA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AAS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00" b="1"/>
            </a:p>
          </p:txBody>
        </p:sp>
        <p:sp>
          <p:nvSpPr>
            <p:cNvPr id="11272" name="Line 42">
              <a:extLst>
                <a:ext uri="{FF2B5EF4-FFF2-40B4-BE49-F238E27FC236}">
                  <a16:creationId xmlns:a16="http://schemas.microsoft.com/office/drawing/2014/main" id="{9AC5DC35-6058-4ABB-A612-38810C1CA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216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43">
              <a:extLst>
                <a:ext uri="{FF2B5EF4-FFF2-40B4-BE49-F238E27FC236}">
                  <a16:creationId xmlns:a16="http://schemas.microsoft.com/office/drawing/2014/main" id="{47C76FF1-88CA-4FA4-96FF-AE159D70D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456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44">
              <a:extLst>
                <a:ext uri="{FF2B5EF4-FFF2-40B4-BE49-F238E27FC236}">
                  <a16:creationId xmlns:a16="http://schemas.microsoft.com/office/drawing/2014/main" id="{6E5A6902-E4CE-4502-BD89-B138B06FE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744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45">
              <a:extLst>
                <a:ext uri="{FF2B5EF4-FFF2-40B4-BE49-F238E27FC236}">
                  <a16:creationId xmlns:a16="http://schemas.microsoft.com/office/drawing/2014/main" id="{A20AAE0D-6393-4668-A797-0E0F79826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4032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46">
              <a:extLst>
                <a:ext uri="{FF2B5EF4-FFF2-40B4-BE49-F238E27FC236}">
                  <a16:creationId xmlns:a16="http://schemas.microsoft.com/office/drawing/2014/main" id="{D41093CA-3691-4B32-AFF7-9D85F747C9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928"/>
              <a:ext cx="1296" cy="0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47">
              <a:extLst>
                <a:ext uri="{FF2B5EF4-FFF2-40B4-BE49-F238E27FC236}">
                  <a16:creationId xmlns:a16="http://schemas.microsoft.com/office/drawing/2014/main" id="{3DF0CF7A-0A37-4522-98C8-C44AEB35C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2640"/>
              <a:ext cx="0" cy="1488"/>
            </a:xfrm>
            <a:prstGeom prst="line">
              <a:avLst/>
            </a:prstGeom>
            <a:noFill/>
            <a:ln w="9525">
              <a:solidFill>
                <a:srgbClr val="E9A2E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Oval 49">
              <a:extLst>
                <a:ext uri="{FF2B5EF4-FFF2-40B4-BE49-F238E27FC236}">
                  <a16:creationId xmlns:a16="http://schemas.microsoft.com/office/drawing/2014/main" id="{347A2878-6FA8-47A5-BB30-89BF71D4D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3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9" name="Oval 50">
              <a:extLst>
                <a:ext uri="{FF2B5EF4-FFF2-40B4-BE49-F238E27FC236}">
                  <a16:creationId xmlns:a16="http://schemas.microsoft.com/office/drawing/2014/main" id="{69EF48D7-B11D-4F28-BC91-B7D00146C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408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80" name="Oval 51">
              <a:extLst>
                <a:ext uri="{FF2B5EF4-FFF2-40B4-BE49-F238E27FC236}">
                  <a16:creationId xmlns:a16="http://schemas.microsoft.com/office/drawing/2014/main" id="{AF8C2F4A-081D-41F6-81BB-DDE741301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93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7C02092-36E7-40E2-8E9B-B7D3804AE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F06596F2-E479-49DD-A3E8-6FB01AAFE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grpSp>
        <p:nvGrpSpPr>
          <p:cNvPr id="58372" name="Group 4">
            <a:extLst>
              <a:ext uri="{FF2B5EF4-FFF2-40B4-BE49-F238E27FC236}">
                <a16:creationId xmlns:a16="http://schemas.microsoft.com/office/drawing/2014/main" id="{F34262A1-14A4-4A5C-BFCD-73A971018971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8386" name="Text Box 5">
              <a:extLst>
                <a:ext uri="{FF2B5EF4-FFF2-40B4-BE49-F238E27FC236}">
                  <a16:creationId xmlns:a16="http://schemas.microsoft.com/office/drawing/2014/main" id="{D31C28FC-4924-4E2A-A63A-DEF67C508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8387" name="Text Box 6">
              <a:extLst>
                <a:ext uri="{FF2B5EF4-FFF2-40B4-BE49-F238E27FC236}">
                  <a16:creationId xmlns:a16="http://schemas.microsoft.com/office/drawing/2014/main" id="{52D3EDF4-3D20-4F21-98C0-00AC94E630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8388" name="Group 7">
              <a:extLst>
                <a:ext uri="{FF2B5EF4-FFF2-40B4-BE49-F238E27FC236}">
                  <a16:creationId xmlns:a16="http://schemas.microsoft.com/office/drawing/2014/main" id="{22EBE29D-7CC4-446C-8F94-7A901F2890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8389" name="Line 8">
                <a:extLst>
                  <a:ext uri="{FF2B5EF4-FFF2-40B4-BE49-F238E27FC236}">
                    <a16:creationId xmlns:a16="http://schemas.microsoft.com/office/drawing/2014/main" id="{2EC00911-C035-4A78-B038-1470815BCB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0" name="Line 9">
                <a:extLst>
                  <a:ext uri="{FF2B5EF4-FFF2-40B4-BE49-F238E27FC236}">
                    <a16:creationId xmlns:a16="http://schemas.microsoft.com/office/drawing/2014/main" id="{FF7547A4-C49F-48EC-B725-BB2845A457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8373" name="Picture 10">
            <a:extLst>
              <a:ext uri="{FF2B5EF4-FFF2-40B4-BE49-F238E27FC236}">
                <a16:creationId xmlns:a16="http://schemas.microsoft.com/office/drawing/2014/main" id="{26B0B9C1-ED30-4407-8800-7798B983C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11">
            <a:extLst>
              <a:ext uri="{FF2B5EF4-FFF2-40B4-BE49-F238E27FC236}">
                <a16:creationId xmlns:a16="http://schemas.microsoft.com/office/drawing/2014/main" id="{30B5EBAC-4E50-4703-844A-5A09A7835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8375" name="Group 12">
            <a:extLst>
              <a:ext uri="{FF2B5EF4-FFF2-40B4-BE49-F238E27FC236}">
                <a16:creationId xmlns:a16="http://schemas.microsoft.com/office/drawing/2014/main" id="{B8154172-D147-44D7-BCF2-C61041CB2754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58384" name="Picture 13">
              <a:extLst>
                <a:ext uri="{FF2B5EF4-FFF2-40B4-BE49-F238E27FC236}">
                  <a16:creationId xmlns:a16="http://schemas.microsoft.com/office/drawing/2014/main" id="{8C4533D9-3CC0-4D6A-B5F0-A574BFD0B4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85" name="Picture 14">
              <a:extLst>
                <a:ext uri="{FF2B5EF4-FFF2-40B4-BE49-F238E27FC236}">
                  <a16:creationId xmlns:a16="http://schemas.microsoft.com/office/drawing/2014/main" id="{DD59CC37-62A4-4D6E-8E89-6D62393B59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8376" name="Group 15">
            <a:extLst>
              <a:ext uri="{FF2B5EF4-FFF2-40B4-BE49-F238E27FC236}">
                <a16:creationId xmlns:a16="http://schemas.microsoft.com/office/drawing/2014/main" id="{3777AA19-87FD-4E2B-94EB-C25FAA745EE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58382" name="Picture 16">
              <a:extLst>
                <a:ext uri="{FF2B5EF4-FFF2-40B4-BE49-F238E27FC236}">
                  <a16:creationId xmlns:a16="http://schemas.microsoft.com/office/drawing/2014/main" id="{2E7BB9E4-BB7B-47D6-A2C1-9C59F8F63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383" name="Picture 17">
              <a:extLst>
                <a:ext uri="{FF2B5EF4-FFF2-40B4-BE49-F238E27FC236}">
                  <a16:creationId xmlns:a16="http://schemas.microsoft.com/office/drawing/2014/main" id="{76A2E13C-F21F-422B-98EC-81BB8604F6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8377" name="Line 18">
            <a:extLst>
              <a:ext uri="{FF2B5EF4-FFF2-40B4-BE49-F238E27FC236}">
                <a16:creationId xmlns:a16="http://schemas.microsoft.com/office/drawing/2014/main" id="{A13F911D-1754-400F-8539-E35F47BD6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6035" name="Picture 19">
            <a:extLst>
              <a:ext uri="{FF2B5EF4-FFF2-40B4-BE49-F238E27FC236}">
                <a16:creationId xmlns:a16="http://schemas.microsoft.com/office/drawing/2014/main" id="{B9C44486-CD7F-4334-9EF3-A8FE20FD8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810000"/>
            <a:ext cx="3543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036" name="Rectangle 20">
            <a:extLst>
              <a:ext uri="{FF2B5EF4-FFF2-40B4-BE49-F238E27FC236}">
                <a16:creationId xmlns:a16="http://schemas.microsoft.com/office/drawing/2014/main" id="{4BF7DFAF-4425-4E2F-844C-452F8FEA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86037" name="Rectangle 21">
            <a:extLst>
              <a:ext uri="{FF2B5EF4-FFF2-40B4-BE49-F238E27FC236}">
                <a16:creationId xmlns:a16="http://schemas.microsoft.com/office/drawing/2014/main" id="{13222D01-E171-4C1D-8F4F-A8B486D84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86038" name="Rectangle 22">
            <a:extLst>
              <a:ext uri="{FF2B5EF4-FFF2-40B4-BE49-F238E27FC236}">
                <a16:creationId xmlns:a16="http://schemas.microsoft.com/office/drawing/2014/main" id="{68B11BCD-BB61-48A8-97A5-A97D20797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6" grpId="0" autoUpdateAnimBg="0"/>
      <p:bldP spid="86037" grpId="0" autoUpdateAnimBg="0"/>
      <p:bldP spid="86038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66B510C-8AA4-495E-8E7B-3BBE39E11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3E140F39-A790-464F-9AD0-CF9DDAA6F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96000"/>
            <a:ext cx="420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grpSp>
        <p:nvGrpSpPr>
          <p:cNvPr id="59396" name="Group 4">
            <a:extLst>
              <a:ext uri="{FF2B5EF4-FFF2-40B4-BE49-F238E27FC236}">
                <a16:creationId xmlns:a16="http://schemas.microsoft.com/office/drawing/2014/main" id="{530F6633-1796-4F7E-AE68-FF47DC77CFFB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59411" name="Text Box 5">
              <a:extLst>
                <a:ext uri="{FF2B5EF4-FFF2-40B4-BE49-F238E27FC236}">
                  <a16:creationId xmlns:a16="http://schemas.microsoft.com/office/drawing/2014/main" id="{8495F1D9-3379-4C68-8BC0-2A2840AE56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59412" name="Text Box 6">
              <a:extLst>
                <a:ext uri="{FF2B5EF4-FFF2-40B4-BE49-F238E27FC236}">
                  <a16:creationId xmlns:a16="http://schemas.microsoft.com/office/drawing/2014/main" id="{BE242403-E6F6-440F-8C19-D995E44D89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59413" name="Group 7">
              <a:extLst>
                <a:ext uri="{FF2B5EF4-FFF2-40B4-BE49-F238E27FC236}">
                  <a16:creationId xmlns:a16="http://schemas.microsoft.com/office/drawing/2014/main" id="{AD310752-935B-47D7-ACB7-AB7FBC6466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59414" name="Line 8">
                <a:extLst>
                  <a:ext uri="{FF2B5EF4-FFF2-40B4-BE49-F238E27FC236}">
                    <a16:creationId xmlns:a16="http://schemas.microsoft.com/office/drawing/2014/main" id="{46BEABA6-6B28-45CF-9683-4E3B8EC9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15" name="Line 9">
                <a:extLst>
                  <a:ext uri="{FF2B5EF4-FFF2-40B4-BE49-F238E27FC236}">
                    <a16:creationId xmlns:a16="http://schemas.microsoft.com/office/drawing/2014/main" id="{18E122C9-E036-4A0F-8A17-BAE3BB4919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9397" name="Picture 10">
            <a:extLst>
              <a:ext uri="{FF2B5EF4-FFF2-40B4-BE49-F238E27FC236}">
                <a16:creationId xmlns:a16="http://schemas.microsoft.com/office/drawing/2014/main" id="{73B95FE7-B4FE-4DDC-8A20-AD59B7EAA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8" name="Picture 11">
            <a:extLst>
              <a:ext uri="{FF2B5EF4-FFF2-40B4-BE49-F238E27FC236}">
                <a16:creationId xmlns:a16="http://schemas.microsoft.com/office/drawing/2014/main" id="{E0185005-0B79-4589-BBA5-DBA97C288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399" name="Group 12">
            <a:extLst>
              <a:ext uri="{FF2B5EF4-FFF2-40B4-BE49-F238E27FC236}">
                <a16:creationId xmlns:a16="http://schemas.microsoft.com/office/drawing/2014/main" id="{9F805CE2-B391-4AAA-B122-89D60CB84370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59409" name="Picture 13">
              <a:extLst>
                <a:ext uri="{FF2B5EF4-FFF2-40B4-BE49-F238E27FC236}">
                  <a16:creationId xmlns:a16="http://schemas.microsoft.com/office/drawing/2014/main" id="{C2214F61-783F-49E2-B50F-C530202F09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10" name="Picture 14">
              <a:extLst>
                <a:ext uri="{FF2B5EF4-FFF2-40B4-BE49-F238E27FC236}">
                  <a16:creationId xmlns:a16="http://schemas.microsoft.com/office/drawing/2014/main" id="{683CD6CA-B498-4029-8473-2A93258C2F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9400" name="Group 15">
            <a:extLst>
              <a:ext uri="{FF2B5EF4-FFF2-40B4-BE49-F238E27FC236}">
                <a16:creationId xmlns:a16="http://schemas.microsoft.com/office/drawing/2014/main" id="{C0889E3F-4911-4120-A580-C49D463BC30A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59407" name="Picture 16">
              <a:extLst>
                <a:ext uri="{FF2B5EF4-FFF2-40B4-BE49-F238E27FC236}">
                  <a16:creationId xmlns:a16="http://schemas.microsoft.com/office/drawing/2014/main" id="{6E8481BF-D4DD-461F-82EA-2F13CDCC3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408" name="Picture 17">
              <a:extLst>
                <a:ext uri="{FF2B5EF4-FFF2-40B4-BE49-F238E27FC236}">
                  <a16:creationId xmlns:a16="http://schemas.microsoft.com/office/drawing/2014/main" id="{BC6E3C6C-2813-401D-AD94-4377EC9085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9401" name="Line 18">
            <a:extLst>
              <a:ext uri="{FF2B5EF4-FFF2-40B4-BE49-F238E27FC236}">
                <a16:creationId xmlns:a16="http://schemas.microsoft.com/office/drawing/2014/main" id="{53165763-6107-40BF-A2CB-5E49AD82E7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402" name="Picture 19">
            <a:extLst>
              <a:ext uri="{FF2B5EF4-FFF2-40B4-BE49-F238E27FC236}">
                <a16:creationId xmlns:a16="http://schemas.microsoft.com/office/drawing/2014/main" id="{75A5224C-7949-4AA9-9973-AC08FB26E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810000"/>
            <a:ext cx="3543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60" name="Picture 20">
            <a:extLst>
              <a:ext uri="{FF2B5EF4-FFF2-40B4-BE49-F238E27FC236}">
                <a16:creationId xmlns:a16="http://schemas.microsoft.com/office/drawing/2014/main" id="{9830C670-E81A-421B-BD37-DF43E3A85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429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04" name="Rectangle 21">
            <a:extLst>
              <a:ext uri="{FF2B5EF4-FFF2-40B4-BE49-F238E27FC236}">
                <a16:creationId xmlns:a16="http://schemas.microsoft.com/office/drawing/2014/main" id="{4FDBE83C-8168-4445-A232-04C31AA9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59405" name="Rectangle 22">
            <a:extLst>
              <a:ext uri="{FF2B5EF4-FFF2-40B4-BE49-F238E27FC236}">
                <a16:creationId xmlns:a16="http://schemas.microsoft.com/office/drawing/2014/main" id="{BAF66005-FD2A-4DF0-BF1A-AF6B7A7E5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59406" name="Rectangle 23">
            <a:extLst>
              <a:ext uri="{FF2B5EF4-FFF2-40B4-BE49-F238E27FC236}">
                <a16:creationId xmlns:a16="http://schemas.microsoft.com/office/drawing/2014/main" id="{2DB3346A-D133-411B-9CCD-C3EE102A3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A26525E-BECE-45E1-9658-ABFF1A1E14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60419" name="Group 3">
            <a:extLst>
              <a:ext uri="{FF2B5EF4-FFF2-40B4-BE49-F238E27FC236}">
                <a16:creationId xmlns:a16="http://schemas.microsoft.com/office/drawing/2014/main" id="{D5FF6001-5412-479E-A598-8FCC0B43270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60441" name="Text Box 4">
              <a:extLst>
                <a:ext uri="{FF2B5EF4-FFF2-40B4-BE49-F238E27FC236}">
                  <a16:creationId xmlns:a16="http://schemas.microsoft.com/office/drawing/2014/main" id="{56A99A21-C0F8-4C08-B6F4-CB8F1282E4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60442" name="Text Box 5">
              <a:extLst>
                <a:ext uri="{FF2B5EF4-FFF2-40B4-BE49-F238E27FC236}">
                  <a16:creationId xmlns:a16="http://schemas.microsoft.com/office/drawing/2014/main" id="{F77FF0FF-CB32-4D2C-A753-B9581C67B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60443" name="Group 6">
              <a:extLst>
                <a:ext uri="{FF2B5EF4-FFF2-40B4-BE49-F238E27FC236}">
                  <a16:creationId xmlns:a16="http://schemas.microsoft.com/office/drawing/2014/main" id="{89957AEF-5DEE-4582-B618-CFDD4CD4C9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60444" name="Line 7">
                <a:extLst>
                  <a:ext uri="{FF2B5EF4-FFF2-40B4-BE49-F238E27FC236}">
                    <a16:creationId xmlns:a16="http://schemas.microsoft.com/office/drawing/2014/main" id="{01FF287D-2D43-4424-8297-CFE36FFD40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45" name="Line 8">
                <a:extLst>
                  <a:ext uri="{FF2B5EF4-FFF2-40B4-BE49-F238E27FC236}">
                    <a16:creationId xmlns:a16="http://schemas.microsoft.com/office/drawing/2014/main" id="{F29022B3-A080-45AC-8280-7EBF1A85B7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8073" name="Oval 9">
            <a:extLst>
              <a:ext uri="{FF2B5EF4-FFF2-40B4-BE49-F238E27FC236}">
                <a16:creationId xmlns:a16="http://schemas.microsoft.com/office/drawing/2014/main" id="{F53DFD0C-B2C1-4DC9-9506-5C9625F10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438400"/>
            <a:ext cx="2590800" cy="6096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88074" name="Group 10">
            <a:extLst>
              <a:ext uri="{FF2B5EF4-FFF2-40B4-BE49-F238E27FC236}">
                <a16:creationId xmlns:a16="http://schemas.microsoft.com/office/drawing/2014/main" id="{943D4827-ED7B-4D7F-B3A2-5D35A8536B2C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2743200"/>
            <a:ext cx="2628900" cy="3581400"/>
            <a:chOff x="1128" y="1728"/>
            <a:chExt cx="1656" cy="2256"/>
          </a:xfrm>
        </p:grpSpPr>
        <p:sp>
          <p:nvSpPr>
            <p:cNvPr id="60439" name="Oval 11">
              <a:extLst>
                <a:ext uri="{FF2B5EF4-FFF2-40B4-BE49-F238E27FC236}">
                  <a16:creationId xmlns:a16="http://schemas.microsoft.com/office/drawing/2014/main" id="{2A5F9F29-07BA-4794-A42A-60917BC7A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600"/>
              <a:ext cx="1632" cy="384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cxnSp>
          <p:nvCxnSpPr>
            <p:cNvPr id="60440" name="AutoShape 12">
              <a:extLst>
                <a:ext uri="{FF2B5EF4-FFF2-40B4-BE49-F238E27FC236}">
                  <a16:creationId xmlns:a16="http://schemas.microsoft.com/office/drawing/2014/main" id="{954E0F3A-F093-414A-8542-85A56E6B0206}"/>
                </a:ext>
              </a:extLst>
            </p:cNvPr>
            <p:cNvCxnSpPr>
              <a:cxnSpLocks noChangeShapeType="1"/>
              <a:stCxn id="88073" idx="2"/>
              <a:endCxn id="60439" idx="2"/>
            </p:cNvCxnSpPr>
            <p:nvPr/>
          </p:nvCxnSpPr>
          <p:spPr bwMode="auto">
            <a:xfrm rot="10800000" flipH="1" flipV="1">
              <a:off x="1128" y="1728"/>
              <a:ext cx="1" cy="2064"/>
            </a:xfrm>
            <a:prstGeom prst="curvedConnector3">
              <a:avLst>
                <a:gd name="adj1" fmla="val -3310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60422" name="Picture 13">
            <a:extLst>
              <a:ext uri="{FF2B5EF4-FFF2-40B4-BE49-F238E27FC236}">
                <a16:creationId xmlns:a16="http://schemas.microsoft.com/office/drawing/2014/main" id="{DD3BB488-AC5B-4300-9AB8-2A57DF0BB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447800"/>
            <a:ext cx="28321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3" name="Picture 14">
            <a:extLst>
              <a:ext uri="{FF2B5EF4-FFF2-40B4-BE49-F238E27FC236}">
                <a16:creationId xmlns:a16="http://schemas.microsoft.com/office/drawing/2014/main" id="{024B6AEF-3908-43C2-970B-5E2A0E1B2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63700"/>
            <a:ext cx="35687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424" name="Group 15">
            <a:extLst>
              <a:ext uri="{FF2B5EF4-FFF2-40B4-BE49-F238E27FC236}">
                <a16:creationId xmlns:a16="http://schemas.microsoft.com/office/drawing/2014/main" id="{56D3119A-80F6-46AD-B788-309208094C4D}"/>
              </a:ext>
            </a:extLst>
          </p:cNvPr>
          <p:cNvGrpSpPr>
            <a:grpSpLocks/>
          </p:cNvGrpSpPr>
          <p:nvPr/>
        </p:nvGrpSpPr>
        <p:grpSpPr bwMode="auto">
          <a:xfrm>
            <a:off x="6985000" y="2286000"/>
            <a:ext cx="330200" cy="457200"/>
            <a:chOff x="4400" y="1440"/>
            <a:chExt cx="208" cy="288"/>
          </a:xfrm>
        </p:grpSpPr>
        <p:pic>
          <p:nvPicPr>
            <p:cNvPr id="60437" name="Picture 16">
              <a:extLst>
                <a:ext uri="{FF2B5EF4-FFF2-40B4-BE49-F238E27FC236}">
                  <a16:creationId xmlns:a16="http://schemas.microsoft.com/office/drawing/2014/main" id="{402A8095-26D3-46D4-9157-578E39C75F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" y="1440"/>
              <a:ext cx="168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8" name="Picture 17">
              <a:extLst>
                <a:ext uri="{FF2B5EF4-FFF2-40B4-BE49-F238E27FC236}">
                  <a16:creationId xmlns:a16="http://schemas.microsoft.com/office/drawing/2014/main" id="{55D2F39C-7C34-4406-9F65-572A097F94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0" y="1584"/>
              <a:ext cx="16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0425" name="Group 18">
            <a:extLst>
              <a:ext uri="{FF2B5EF4-FFF2-40B4-BE49-F238E27FC236}">
                <a16:creationId xmlns:a16="http://schemas.microsoft.com/office/drawing/2014/main" id="{830054B5-7356-45D0-9289-E5C60A3E4CC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2286000"/>
            <a:ext cx="355600" cy="482600"/>
            <a:chOff x="4992" y="1440"/>
            <a:chExt cx="224" cy="304"/>
          </a:xfrm>
        </p:grpSpPr>
        <p:pic>
          <p:nvPicPr>
            <p:cNvPr id="60435" name="Picture 19">
              <a:extLst>
                <a:ext uri="{FF2B5EF4-FFF2-40B4-BE49-F238E27FC236}">
                  <a16:creationId xmlns:a16="http://schemas.microsoft.com/office/drawing/2014/main" id="{339B90C1-D424-4ACD-A9AB-577219D11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440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436" name="Picture 20">
              <a:extLst>
                <a:ext uri="{FF2B5EF4-FFF2-40B4-BE49-F238E27FC236}">
                  <a16:creationId xmlns:a16="http://schemas.microsoft.com/office/drawing/2014/main" id="{6B388BC9-038C-4C56-B3EC-96ED29159F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1584"/>
              <a:ext cx="200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0426" name="Line 21">
            <a:extLst>
              <a:ext uri="{FF2B5EF4-FFF2-40B4-BE49-F238E27FC236}">
                <a16:creationId xmlns:a16="http://schemas.microsoft.com/office/drawing/2014/main" id="{F7B41BEA-2DAE-4887-B5DD-3194DA399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438400"/>
            <a:ext cx="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0427" name="Picture 22">
            <a:extLst>
              <a:ext uri="{FF2B5EF4-FFF2-40B4-BE49-F238E27FC236}">
                <a16:creationId xmlns:a16="http://schemas.microsoft.com/office/drawing/2014/main" id="{D71180DD-51FB-4CC2-9BE6-6AD42B73C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3810000"/>
            <a:ext cx="3543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87" name="Picture 23">
            <a:extLst>
              <a:ext uri="{FF2B5EF4-FFF2-40B4-BE49-F238E27FC236}">
                <a16:creationId xmlns:a16="http://schemas.microsoft.com/office/drawing/2014/main" id="{1C3CE740-9229-4D3B-9177-99490A9EE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638800"/>
            <a:ext cx="29718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29" name="Picture 24">
            <a:extLst>
              <a:ext uri="{FF2B5EF4-FFF2-40B4-BE49-F238E27FC236}">
                <a16:creationId xmlns:a16="http://schemas.microsoft.com/office/drawing/2014/main" id="{107E4E44-804E-481C-80C8-5A5F79AF6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429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89" name="Picture 25">
            <a:extLst>
              <a:ext uri="{FF2B5EF4-FFF2-40B4-BE49-F238E27FC236}">
                <a16:creationId xmlns:a16="http://schemas.microsoft.com/office/drawing/2014/main" id="{138C5D11-AFA2-415C-882D-2D558DFBE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562600"/>
            <a:ext cx="26035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90" name="AutoShape 26">
            <a:extLst>
              <a:ext uri="{FF2B5EF4-FFF2-40B4-BE49-F238E27FC236}">
                <a16:creationId xmlns:a16="http://schemas.microsoft.com/office/drawing/2014/main" id="{88C78383-34F2-4CDD-BCA4-83A1854C5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609600"/>
            <a:ext cx="4648200" cy="2057400"/>
          </a:xfrm>
          <a:prstGeom prst="cloudCallout">
            <a:avLst>
              <a:gd name="adj1" fmla="val -41255"/>
              <a:gd name="adj2" fmla="val 516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Times" panose="02020603050405020304" pitchFamily="18" charset="0"/>
              </a:rPr>
              <a:t>The “Prove” Statement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  <a:latin typeface="Times" panose="02020603050405020304" pitchFamily="18" charset="0"/>
              </a:rPr>
              <a:t>is always last !</a:t>
            </a:r>
          </a:p>
        </p:txBody>
      </p:sp>
      <p:sp>
        <p:nvSpPr>
          <p:cNvPr id="60432" name="Rectangle 27">
            <a:extLst>
              <a:ext uri="{FF2B5EF4-FFF2-40B4-BE49-F238E27FC236}">
                <a16:creationId xmlns:a16="http://schemas.microsoft.com/office/drawing/2014/main" id="{79A72B9D-6227-463B-85B6-E2C28E47F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60433" name="Rectangle 28">
            <a:extLst>
              <a:ext uri="{FF2B5EF4-FFF2-40B4-BE49-F238E27FC236}">
                <a16:creationId xmlns:a16="http://schemas.microsoft.com/office/drawing/2014/main" id="{09B01C7C-CECA-4692-8D61-72C7CD336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44196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60434" name="Rectangle 29">
            <a:extLst>
              <a:ext uri="{FF2B5EF4-FFF2-40B4-BE49-F238E27FC236}">
                <a16:creationId xmlns:a16="http://schemas.microsoft.com/office/drawing/2014/main" id="{165C0015-0EA8-4EAA-BC91-A603E53B9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0292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8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animBg="1"/>
      <p:bldP spid="88090" grpId="0" animBg="1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CFDCC6A-F067-48FC-BFAA-8C17EB93B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22B270CC-ED19-44EA-9222-1BDCA0690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3" action="ppaction://hlinksldjump"/>
              </a:rPr>
              <a:t>Problem #1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9F69FD9F-E3C6-4979-B6FA-F30F6B333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67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Problem #2</a:t>
            </a:r>
          </a:p>
        </p:txBody>
      </p:sp>
      <p:sp>
        <p:nvSpPr>
          <p:cNvPr id="61445" name="Text Box 5">
            <a:extLst>
              <a:ext uri="{FF2B5EF4-FFF2-40B4-BE49-F238E27FC236}">
                <a16:creationId xmlns:a16="http://schemas.microsoft.com/office/drawing/2014/main" id="{ED6F4B3A-6D9B-4B84-B5D1-126E6AF17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091113"/>
            <a:ext cx="2181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5" action="ppaction://hlinksldjump"/>
              </a:rPr>
              <a:t>Problem #3</a:t>
            </a:r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33952A06-C718-4DAB-A5C1-554040DC8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  <a:hlinkClick r:id="rId6" action="ppaction://hlinksldjump"/>
              </a:rPr>
              <a:t>End Slide Show</a:t>
            </a:r>
          </a:p>
        </p:txBody>
      </p:sp>
      <p:grpSp>
        <p:nvGrpSpPr>
          <p:cNvPr id="89095" name="Group 7">
            <a:extLst>
              <a:ext uri="{FF2B5EF4-FFF2-40B4-BE49-F238E27FC236}">
                <a16:creationId xmlns:a16="http://schemas.microsoft.com/office/drawing/2014/main" id="{F34390EF-9ABD-418C-AD42-2D94B66E45A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46238"/>
            <a:ext cx="2514600" cy="4903787"/>
            <a:chOff x="3120" y="1037"/>
            <a:chExt cx="1584" cy="3089"/>
          </a:xfrm>
        </p:grpSpPr>
        <p:pic>
          <p:nvPicPr>
            <p:cNvPr id="61451" name="Picture 8">
              <a:extLst>
                <a:ext uri="{FF2B5EF4-FFF2-40B4-BE49-F238E27FC236}">
                  <a16:creationId xmlns:a16="http://schemas.microsoft.com/office/drawing/2014/main" id="{145CD1FD-D300-43D1-83B8-E33FB3495B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2" y="1037"/>
              <a:ext cx="1512" cy="9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52" name="Picture 9">
              <a:extLst>
                <a:ext uri="{FF2B5EF4-FFF2-40B4-BE49-F238E27FC236}">
                  <a16:creationId xmlns:a16="http://schemas.microsoft.com/office/drawing/2014/main" id="{EDDDC498-53BE-48A1-A82B-F7219BCD04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2068"/>
              <a:ext cx="1440" cy="9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453" name="Picture 10">
              <a:extLst>
                <a:ext uri="{FF2B5EF4-FFF2-40B4-BE49-F238E27FC236}">
                  <a16:creationId xmlns:a16="http://schemas.microsoft.com/office/drawing/2014/main" id="{DCEBDED2-BA18-474D-96A9-2C32F2E218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928"/>
              <a:ext cx="1488" cy="1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1448" name="Text Box 11">
            <a:extLst>
              <a:ext uri="{FF2B5EF4-FFF2-40B4-BE49-F238E27FC236}">
                <a16:creationId xmlns:a16="http://schemas.microsoft.com/office/drawing/2014/main" id="{184C5CEE-ED15-4A08-9454-CBCACBFA0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SSS</a:t>
            </a:r>
          </a:p>
        </p:txBody>
      </p:sp>
      <p:sp>
        <p:nvSpPr>
          <p:cNvPr id="61449" name="Text Box 12">
            <a:extLst>
              <a:ext uri="{FF2B5EF4-FFF2-40B4-BE49-F238E27FC236}">
                <a16:creationId xmlns:a16="http://schemas.microsoft.com/office/drawing/2014/main" id="{0739F558-CF38-41AF-B372-1B34A437E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038600"/>
            <a:ext cx="928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SAS</a:t>
            </a:r>
          </a:p>
        </p:txBody>
      </p:sp>
      <p:sp>
        <p:nvSpPr>
          <p:cNvPr id="61450" name="Text Box 13">
            <a:extLst>
              <a:ext uri="{FF2B5EF4-FFF2-40B4-BE49-F238E27FC236}">
                <a16:creationId xmlns:a16="http://schemas.microsoft.com/office/drawing/2014/main" id="{F37747FB-D744-460B-9718-6632A84C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562600"/>
            <a:ext cx="996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ASA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75A552-A941-494E-ADF3-F39D9F60A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60B1C0DC-A412-442C-B536-84509BEED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2" action="ppaction://hlinksldjump"/>
              </a:rPr>
              <a:t>Problem #4</a:t>
            </a:r>
            <a:endParaRPr lang="en-US" altLang="en-US" b="1">
              <a:latin typeface="Times" panose="02020603050405020304" pitchFamily="18" charset="0"/>
              <a:hlinkClick r:id="rId3" action="ppaction://hlinksldjump"/>
            </a:endParaRP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1B4EC23E-6D35-4C51-901A-D9499B8F6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448786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Problem #5</a:t>
            </a:r>
            <a:endParaRPr lang="en-US" altLang="en-US" b="1">
              <a:latin typeface="Times" panose="02020603050405020304" pitchFamily="18" charset="0"/>
              <a:hlinkClick r:id="rId5" action="ppaction://hlinksldjump"/>
            </a:endParaRPr>
          </a:p>
        </p:txBody>
      </p:sp>
      <p:sp>
        <p:nvSpPr>
          <p:cNvPr id="63493" name="Text Box 6">
            <a:extLst>
              <a:ext uri="{FF2B5EF4-FFF2-40B4-BE49-F238E27FC236}">
                <a16:creationId xmlns:a16="http://schemas.microsoft.com/office/drawing/2014/main" id="{C05FF111-5EAE-40FB-98D9-F6BED31D7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  <a:hlinkClick r:id="rId6" action="ppaction://hlinksldjump"/>
              </a:rPr>
              <a:t>End Slide Show</a:t>
            </a:r>
          </a:p>
        </p:txBody>
      </p:sp>
      <p:sp>
        <p:nvSpPr>
          <p:cNvPr id="63494" name="Text Box 11">
            <a:extLst>
              <a:ext uri="{FF2B5EF4-FFF2-40B4-BE49-F238E27FC236}">
                <a16:creationId xmlns:a16="http://schemas.microsoft.com/office/drawing/2014/main" id="{47B75BD7-F9E9-406C-AF15-5051D882D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AAS</a:t>
            </a:r>
          </a:p>
        </p:txBody>
      </p:sp>
      <p:sp>
        <p:nvSpPr>
          <p:cNvPr id="63495" name="Text Box 12">
            <a:extLst>
              <a:ext uri="{FF2B5EF4-FFF2-40B4-BE49-F238E27FC236}">
                <a16:creationId xmlns:a16="http://schemas.microsoft.com/office/drawing/2014/main" id="{52F8A78E-E7DA-4EDD-829C-1197D1544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959350"/>
            <a:ext cx="777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HL</a:t>
            </a:r>
          </a:p>
        </p:txBody>
      </p:sp>
      <p:pic>
        <p:nvPicPr>
          <p:cNvPr id="63496" name="Picture 66">
            <a:extLst>
              <a:ext uri="{FF2B5EF4-FFF2-40B4-BE49-F238E27FC236}">
                <a16:creationId xmlns:a16="http://schemas.microsoft.com/office/drawing/2014/main" id="{A35FE73B-06EA-473B-B9A1-4E39DBCD8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97013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49">
            <a:extLst>
              <a:ext uri="{FF2B5EF4-FFF2-40B4-BE49-F238E27FC236}">
                <a16:creationId xmlns:a16="http://schemas.microsoft.com/office/drawing/2014/main" id="{FB3E16FE-EC5B-459C-928A-FD22E08F4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641725"/>
            <a:ext cx="3429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>
            <a:extLst>
              <a:ext uri="{FF2B5EF4-FFF2-40B4-BE49-F238E27FC236}">
                <a16:creationId xmlns:a16="http://schemas.microsoft.com/office/drawing/2014/main" id="{BCF896C0-2582-4411-BCCE-BEFC02EA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0038"/>
            <a:ext cx="7696200" cy="1143000"/>
          </a:xfrm>
        </p:spPr>
        <p:txBody>
          <a:bodyPr/>
          <a:lstStyle/>
          <a:p>
            <a:r>
              <a:rPr lang="en-US" altLang="en-US" i="1"/>
              <a:t>Problem #4</a:t>
            </a:r>
          </a:p>
        </p:txBody>
      </p:sp>
      <p:sp>
        <p:nvSpPr>
          <p:cNvPr id="64515" name="Slide Number Placeholder 5">
            <a:extLst>
              <a:ext uri="{FF2B5EF4-FFF2-40B4-BE49-F238E27FC236}">
                <a16:creationId xmlns:a16="http://schemas.microsoft.com/office/drawing/2014/main" id="{2CB2397D-75A8-4228-ABBA-41132300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BDC463-56EA-43A7-BBD7-605887C7A9A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400"/>
          </a:p>
        </p:txBody>
      </p:sp>
      <p:graphicFrame>
        <p:nvGraphicFramePr>
          <p:cNvPr id="47181" name="Group 77">
            <a:extLst>
              <a:ext uri="{FF2B5EF4-FFF2-40B4-BE49-F238E27FC236}">
                <a16:creationId xmlns:a16="http://schemas.microsoft.com/office/drawing/2014/main" id="{63D24310-10B0-4131-A593-DD1015EDE4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33800" y="3581400"/>
          <a:ext cx="5029200" cy="266858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61" name="Text Box 57">
            <a:extLst>
              <a:ext uri="{FF2B5EF4-FFF2-40B4-BE49-F238E27FC236}">
                <a16:creationId xmlns:a16="http://schemas.microsoft.com/office/drawing/2014/main" id="{650B1D54-EFA8-4262-9642-303EC10F8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690563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33CC33"/>
                </a:solidFill>
                <a:latin typeface="Times New Roman" panose="02020603050405020304" pitchFamily="18" charset="0"/>
              </a:rPr>
              <a:t>AAS</a:t>
            </a:r>
          </a:p>
        </p:txBody>
      </p:sp>
      <p:sp>
        <p:nvSpPr>
          <p:cNvPr id="64537" name="Text Box 59">
            <a:extLst>
              <a:ext uri="{FF2B5EF4-FFF2-40B4-BE49-F238E27FC236}">
                <a16:creationId xmlns:a16="http://schemas.microsoft.com/office/drawing/2014/main" id="{DC806F33-82A0-4C2C-8E50-763672D7B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981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7164" name="Text Box 60">
            <a:extLst>
              <a:ext uri="{FF2B5EF4-FFF2-40B4-BE49-F238E27FC236}">
                <a16:creationId xmlns:a16="http://schemas.microsoft.com/office/drawing/2014/main" id="{231AF4F6-3DA1-450B-B3B5-8E6130E96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962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7165" name="Text Box 61">
            <a:extLst>
              <a:ext uri="{FF2B5EF4-FFF2-40B4-BE49-F238E27FC236}">
                <a16:creationId xmlns:a16="http://schemas.microsoft.com/office/drawing/2014/main" id="{919AF006-85C0-4149-AF37-2DDF8872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105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7166" name="Text Box 62">
            <a:extLst>
              <a:ext uri="{FF2B5EF4-FFF2-40B4-BE49-F238E27FC236}">
                <a16:creationId xmlns:a16="http://schemas.microsoft.com/office/drawing/2014/main" id="{CE1AE0C5-EFB4-4CA4-94E9-5866FB600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Vertical Angles Thm</a:t>
            </a:r>
          </a:p>
        </p:txBody>
      </p:sp>
      <p:sp>
        <p:nvSpPr>
          <p:cNvPr id="47167" name="Text Box 63">
            <a:extLst>
              <a:ext uri="{FF2B5EF4-FFF2-40B4-BE49-F238E27FC236}">
                <a16:creationId xmlns:a16="http://schemas.microsoft.com/office/drawing/2014/main" id="{693E4AA9-3D39-4E05-911A-B44931CC6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79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AAS Postulate</a:t>
            </a:r>
          </a:p>
        </p:txBody>
      </p:sp>
      <p:pic>
        <p:nvPicPr>
          <p:cNvPr id="64542" name="Picture 65">
            <a:extLst>
              <a:ext uri="{FF2B5EF4-FFF2-40B4-BE49-F238E27FC236}">
                <a16:creationId xmlns:a16="http://schemas.microsoft.com/office/drawing/2014/main" id="{1BDCDE7D-DA9B-4C3E-A502-70A173DB3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2563"/>
            <a:ext cx="34290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43" name="Picture 66">
            <a:extLst>
              <a:ext uri="{FF2B5EF4-FFF2-40B4-BE49-F238E27FC236}">
                <a16:creationId xmlns:a16="http://schemas.microsoft.com/office/drawing/2014/main" id="{83CF6A61-323D-407D-B240-F432D5FAB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31900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7171" name="Group 67">
            <a:extLst>
              <a:ext uri="{FF2B5EF4-FFF2-40B4-BE49-F238E27FC236}">
                <a16:creationId xmlns:a16="http://schemas.microsoft.com/office/drawing/2014/main" id="{FB972095-B22C-45BC-A805-FE99B481FC2A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451100"/>
            <a:ext cx="1143000" cy="228600"/>
            <a:chOff x="4224" y="1680"/>
            <a:chExt cx="720" cy="144"/>
          </a:xfrm>
        </p:grpSpPr>
        <p:sp>
          <p:nvSpPr>
            <p:cNvPr id="64555" name="Line 68">
              <a:extLst>
                <a:ext uri="{FF2B5EF4-FFF2-40B4-BE49-F238E27FC236}">
                  <a16:creationId xmlns:a16="http://schemas.microsoft.com/office/drawing/2014/main" id="{19805888-833C-40F2-B2C1-76C660D0F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680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56" name="Line 69">
              <a:extLst>
                <a:ext uri="{FF2B5EF4-FFF2-40B4-BE49-F238E27FC236}">
                  <a16:creationId xmlns:a16="http://schemas.microsoft.com/office/drawing/2014/main" id="{BC2FA915-84C8-410D-8C2E-6D9FB08BBDF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456309">
              <a:off x="4896" y="1680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74" name="Group 70">
            <a:extLst>
              <a:ext uri="{FF2B5EF4-FFF2-40B4-BE49-F238E27FC236}">
                <a16:creationId xmlns:a16="http://schemas.microsoft.com/office/drawing/2014/main" id="{0375591F-6492-492A-88FD-BDD01950BBE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917700"/>
            <a:ext cx="2133600" cy="304800"/>
            <a:chOff x="3920" y="1392"/>
            <a:chExt cx="1328" cy="144"/>
          </a:xfrm>
        </p:grpSpPr>
        <p:pic>
          <p:nvPicPr>
            <p:cNvPr id="64553" name="Picture 71">
              <a:extLst>
                <a:ext uri="{FF2B5EF4-FFF2-40B4-BE49-F238E27FC236}">
                  <a16:creationId xmlns:a16="http://schemas.microsoft.com/office/drawing/2014/main" id="{5B194A2A-6C35-4E0B-AF13-A8057330F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1408"/>
              <a:ext cx="112" cy="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554" name="Picture 72">
              <a:extLst>
                <a:ext uri="{FF2B5EF4-FFF2-40B4-BE49-F238E27FC236}">
                  <a16:creationId xmlns:a16="http://schemas.microsoft.com/office/drawing/2014/main" id="{90A3C2F0-BB4D-4F82-9D2E-957F926B8E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" y="1392"/>
              <a:ext cx="11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177" name="Group 73">
            <a:extLst>
              <a:ext uri="{FF2B5EF4-FFF2-40B4-BE49-F238E27FC236}">
                <a16:creationId xmlns:a16="http://schemas.microsoft.com/office/drawing/2014/main" id="{02B54323-69C9-48B2-823A-6AD79D35A720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222500"/>
            <a:ext cx="1066800" cy="292100"/>
            <a:chOff x="4272" y="1544"/>
            <a:chExt cx="672" cy="184"/>
          </a:xfrm>
        </p:grpSpPr>
        <p:pic>
          <p:nvPicPr>
            <p:cNvPr id="64551" name="Picture 74">
              <a:extLst>
                <a:ext uri="{FF2B5EF4-FFF2-40B4-BE49-F238E27FC236}">
                  <a16:creationId xmlns:a16="http://schemas.microsoft.com/office/drawing/2014/main" id="{27E406D4-4294-491E-A539-9E17D1346F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" y="1544"/>
              <a:ext cx="232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552" name="Picture 75">
              <a:extLst>
                <a:ext uri="{FF2B5EF4-FFF2-40B4-BE49-F238E27FC236}">
                  <a16:creationId xmlns:a16="http://schemas.microsoft.com/office/drawing/2014/main" id="{A89B9326-3DD8-486A-8C5B-765E7F4036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1544"/>
              <a:ext cx="224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7183" name="Picture 79">
            <a:extLst>
              <a:ext uri="{FF2B5EF4-FFF2-40B4-BE49-F238E27FC236}">
                <a16:creationId xmlns:a16="http://schemas.microsoft.com/office/drawing/2014/main" id="{8427C43F-DAE4-4D97-8554-6178B7386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638800"/>
            <a:ext cx="27432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2" name="Picture 2">
            <a:extLst>
              <a:ext uri="{FF2B5EF4-FFF2-40B4-BE49-F238E27FC236}">
                <a16:creationId xmlns:a16="http://schemas.microsoft.com/office/drawing/2014/main" id="{1BC3E726-DC9E-4A33-ABCD-F911D623A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4122738"/>
            <a:ext cx="21336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3" name="Picture 3">
            <a:extLst>
              <a:ext uri="{FF2B5EF4-FFF2-40B4-BE49-F238E27FC236}">
                <a16:creationId xmlns:a16="http://schemas.microsoft.com/office/drawing/2014/main" id="{BE1DCA78-E110-4780-B4D9-C8748E4D7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4678363"/>
            <a:ext cx="2743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804" name="Picture 4">
            <a:extLst>
              <a:ext uri="{FF2B5EF4-FFF2-40B4-BE49-F238E27FC236}">
                <a16:creationId xmlns:a16="http://schemas.microsoft.com/office/drawing/2014/main" id="{B5BEA505-57EC-4B1C-AFC1-7608913C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14925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1" grpId="0"/>
      <p:bldP spid="47164" grpId="0"/>
      <p:bldP spid="47165" grpId="0"/>
      <p:bldP spid="47166" grpId="0"/>
      <p:bldP spid="4716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94AE153-5018-4FE8-B710-28E129AF6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648200" cy="1600200"/>
          </a:xfrm>
        </p:spPr>
        <p:txBody>
          <a:bodyPr/>
          <a:lstStyle/>
          <a:p>
            <a:pPr eaLnBrk="1" hangingPunct="1"/>
            <a:r>
              <a:rPr lang="en-US" altLang="en-US"/>
              <a:t>Choose a Problem.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8E9229D7-6977-45EF-8A7F-54AE10B8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196691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2" action="ppaction://hlinksldjump"/>
              </a:rPr>
              <a:t>Problem #4</a:t>
            </a:r>
            <a:endParaRPr lang="en-US" altLang="en-US" b="1">
              <a:latin typeface="Times" panose="02020603050405020304" pitchFamily="18" charset="0"/>
              <a:hlinkClick r:id="rId3" action="ppaction://hlinksldjump"/>
            </a:endParaRP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C3F04ECE-E349-41B8-B839-D600DE1E0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0975" y="4487863"/>
            <a:ext cx="2193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Problem #5</a:t>
            </a:r>
            <a:endParaRPr lang="en-US" altLang="en-US" b="1">
              <a:latin typeface="Times" panose="02020603050405020304" pitchFamily="18" charset="0"/>
              <a:hlinkClick r:id="rId5" action="ppaction://hlinksldjump"/>
            </a:endParaRPr>
          </a:p>
        </p:txBody>
      </p:sp>
      <p:sp>
        <p:nvSpPr>
          <p:cNvPr id="65541" name="Text Box 6">
            <a:extLst>
              <a:ext uri="{FF2B5EF4-FFF2-40B4-BE49-F238E27FC236}">
                <a16:creationId xmlns:a16="http://schemas.microsoft.com/office/drawing/2014/main" id="{8857FF8B-EF7B-4709-8768-0E3293CC2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838200"/>
            <a:ext cx="214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  <a:hlinkClick r:id="rId6" action="ppaction://hlinksldjump"/>
              </a:rPr>
              <a:t>End Slide Show</a:t>
            </a:r>
          </a:p>
        </p:txBody>
      </p:sp>
      <p:sp>
        <p:nvSpPr>
          <p:cNvPr id="65542" name="Text Box 11">
            <a:extLst>
              <a:ext uri="{FF2B5EF4-FFF2-40B4-BE49-F238E27FC236}">
                <a16:creationId xmlns:a16="http://schemas.microsoft.com/office/drawing/2014/main" id="{B949E043-2236-4696-97B0-2076BE274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544763"/>
            <a:ext cx="10048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AAS</a:t>
            </a:r>
          </a:p>
        </p:txBody>
      </p:sp>
      <p:sp>
        <p:nvSpPr>
          <p:cNvPr id="65543" name="Text Box 12">
            <a:extLst>
              <a:ext uri="{FF2B5EF4-FFF2-40B4-BE49-F238E27FC236}">
                <a16:creationId xmlns:a16="http://schemas.microsoft.com/office/drawing/2014/main" id="{87E298AE-9199-48FB-A7AE-EA2A3FF6A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75" y="4959350"/>
            <a:ext cx="777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HL</a:t>
            </a:r>
          </a:p>
        </p:txBody>
      </p:sp>
      <p:pic>
        <p:nvPicPr>
          <p:cNvPr id="65544" name="Picture 66">
            <a:extLst>
              <a:ext uri="{FF2B5EF4-FFF2-40B4-BE49-F238E27FC236}">
                <a16:creationId xmlns:a16="http://schemas.microsoft.com/office/drawing/2014/main" id="{531CA2BA-D702-486C-BA39-815D2CBFF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97013"/>
            <a:ext cx="31750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545" name="Picture 49">
            <a:extLst>
              <a:ext uri="{FF2B5EF4-FFF2-40B4-BE49-F238E27FC236}">
                <a16:creationId xmlns:a16="http://schemas.microsoft.com/office/drawing/2014/main" id="{6C01C2E2-95E8-48C3-8455-3753A4F9A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200" y="3641725"/>
            <a:ext cx="3429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25" name="Group 97">
            <a:extLst>
              <a:ext uri="{FF2B5EF4-FFF2-40B4-BE49-F238E27FC236}">
                <a16:creationId xmlns:a16="http://schemas.microsoft.com/office/drawing/2014/main" id="{49FA8215-E8DF-45BC-BBFF-CBC87964D465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3657600" y="3505200"/>
          <a:ext cx="5257800" cy="3040065"/>
        </p:xfrm>
        <a:graphic>
          <a:graphicData uri="http://schemas.openxmlformats.org/drawingml/2006/table">
            <a:tbl>
              <a:tblPr/>
              <a:tblGrid>
                <a:gridCol w="2868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9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Statements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Reasons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6582" name="Picture 49">
            <a:extLst>
              <a:ext uri="{FF2B5EF4-FFF2-40B4-BE49-F238E27FC236}">
                <a16:creationId xmlns:a16="http://schemas.microsoft.com/office/drawing/2014/main" id="{5E07E107-14D5-462F-9230-44905F198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976313"/>
            <a:ext cx="34290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83" name="Slide Number Placeholder 8">
            <a:extLst>
              <a:ext uri="{FF2B5EF4-FFF2-40B4-BE49-F238E27FC236}">
                <a16:creationId xmlns:a16="http://schemas.microsoft.com/office/drawing/2014/main" id="{9421F76A-223B-4CF9-BF5C-9EA36C07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2D231D-7090-4FD5-B3EC-EA17913ED46E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400"/>
          </a:p>
        </p:txBody>
      </p:sp>
      <p:graphicFrame>
        <p:nvGraphicFramePr>
          <p:cNvPr id="48194" name="Object 66">
            <a:extLst>
              <a:ext uri="{FF2B5EF4-FFF2-40B4-BE49-F238E27FC236}">
                <a16:creationId xmlns:a16="http://schemas.microsoft.com/office/drawing/2014/main" id="{69A2F433-21A6-48C4-82F1-60B52BE1571F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3730625" y="5218113"/>
          <a:ext cx="22098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0" name="Equation" r:id="rId4" imgW="787400" imgH="241300" progId="Equation.DSMT4">
                  <p:embed/>
                </p:oleObj>
              </mc:Choice>
              <mc:Fallback>
                <p:oleObj name="Equation" r:id="rId4" imgW="787400" imgH="2413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5218113"/>
                        <a:ext cx="22098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7" name="Text Box 29">
            <a:extLst>
              <a:ext uri="{FF2B5EF4-FFF2-40B4-BE49-F238E27FC236}">
                <a16:creationId xmlns:a16="http://schemas.microsoft.com/office/drawing/2014/main" id="{F22D17F2-81A9-4916-8FE4-D6CF2F497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6550" y="9144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33CC33"/>
                </a:solidFill>
                <a:latin typeface="Times New Roman" panose="02020603050405020304" pitchFamily="18" charset="0"/>
              </a:rPr>
              <a:t>HL</a:t>
            </a:r>
          </a:p>
        </p:txBody>
      </p:sp>
      <p:sp>
        <p:nvSpPr>
          <p:cNvPr id="66586" name="Text Box 30">
            <a:extLst>
              <a:ext uri="{FF2B5EF4-FFF2-40B4-BE49-F238E27FC236}">
                <a16:creationId xmlns:a16="http://schemas.microsoft.com/office/drawing/2014/main" id="{FD6FF4F1-5A6F-4052-A179-0DEF0B8A2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981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59" name="Text Box 31">
            <a:extLst>
              <a:ext uri="{FF2B5EF4-FFF2-40B4-BE49-F238E27FC236}">
                <a16:creationId xmlns:a16="http://schemas.microsoft.com/office/drawing/2014/main" id="{3FD87B0E-1A55-4F41-AA10-F68AA4B74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962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8160" name="Text Box 32">
            <a:extLst>
              <a:ext uri="{FF2B5EF4-FFF2-40B4-BE49-F238E27FC236}">
                <a16:creationId xmlns:a16="http://schemas.microsoft.com/office/drawing/2014/main" id="{DC8E790D-E0E7-476A-B494-9624E7A74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648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8161" name="Text Box 33">
            <a:extLst>
              <a:ext uri="{FF2B5EF4-FFF2-40B4-BE49-F238E27FC236}">
                <a16:creationId xmlns:a16="http://schemas.microsoft.com/office/drawing/2014/main" id="{D7F6004C-5F3E-4563-909E-B6DFD4622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Reflexive Property</a:t>
            </a:r>
          </a:p>
        </p:txBody>
      </p:sp>
      <p:sp>
        <p:nvSpPr>
          <p:cNvPr id="48162" name="Text Box 34">
            <a:extLst>
              <a:ext uri="{FF2B5EF4-FFF2-40B4-BE49-F238E27FC236}">
                <a16:creationId xmlns:a16="http://schemas.microsoft.com/office/drawing/2014/main" id="{9B60FFEC-957E-40C5-B4E4-ED36CF72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60325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HL  Postulate</a:t>
            </a:r>
          </a:p>
        </p:txBody>
      </p:sp>
      <p:sp>
        <p:nvSpPr>
          <p:cNvPr id="66591" name="Picture 48">
            <a:extLst>
              <a:ext uri="{FF2B5EF4-FFF2-40B4-BE49-F238E27FC236}">
                <a16:creationId xmlns:a16="http://schemas.microsoft.com/office/drawing/2014/main" id="{665D47B0-BC6E-4BAC-BFE0-1C1EA4EADD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5763" y="1516063"/>
            <a:ext cx="4724400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48178" name="Group 50">
            <a:extLst>
              <a:ext uri="{FF2B5EF4-FFF2-40B4-BE49-F238E27FC236}">
                <a16:creationId xmlns:a16="http://schemas.microsoft.com/office/drawing/2014/main" id="{D2C8F14D-3D45-4CD8-8562-C00ADD1E9688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2151063"/>
            <a:ext cx="1447800" cy="152400"/>
            <a:chOff x="4176" y="1392"/>
            <a:chExt cx="576" cy="96"/>
          </a:xfrm>
        </p:grpSpPr>
        <p:sp>
          <p:nvSpPr>
            <p:cNvPr id="66606" name="Line 51">
              <a:extLst>
                <a:ext uri="{FF2B5EF4-FFF2-40B4-BE49-F238E27FC236}">
                  <a16:creationId xmlns:a16="http://schemas.microsoft.com/office/drawing/2014/main" id="{15BA4ACA-B16E-4CEF-810D-4CF9E91AC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Line 52">
              <a:extLst>
                <a:ext uri="{FF2B5EF4-FFF2-40B4-BE49-F238E27FC236}">
                  <a16:creationId xmlns:a16="http://schemas.microsoft.com/office/drawing/2014/main" id="{15EE75EB-F16B-4E3B-9688-862C77FEE92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282796">
              <a:off x="4656" y="1392"/>
              <a:ext cx="96" cy="9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81" name="Group 53">
            <a:extLst>
              <a:ext uri="{FF2B5EF4-FFF2-40B4-BE49-F238E27FC236}">
                <a16:creationId xmlns:a16="http://schemas.microsoft.com/office/drawing/2014/main" id="{37D73DD0-1BB8-4965-98F2-CD3A7DA3E947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392363"/>
            <a:ext cx="457200" cy="292100"/>
            <a:chOff x="4312" y="1536"/>
            <a:chExt cx="288" cy="184"/>
          </a:xfrm>
        </p:grpSpPr>
        <p:pic>
          <p:nvPicPr>
            <p:cNvPr id="66604" name="Picture 54">
              <a:extLst>
                <a:ext uri="{FF2B5EF4-FFF2-40B4-BE49-F238E27FC236}">
                  <a16:creationId xmlns:a16="http://schemas.microsoft.com/office/drawing/2014/main" id="{B59ACBD2-1C0C-466B-BC9F-7E5D333B44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2" y="1536"/>
              <a:ext cx="15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605" name="Picture 55">
              <a:extLst>
                <a:ext uri="{FF2B5EF4-FFF2-40B4-BE49-F238E27FC236}">
                  <a16:creationId xmlns:a16="http://schemas.microsoft.com/office/drawing/2014/main" id="{3BF14F9A-5C1E-4B7E-A2A1-052BE6E9FCF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464" y="158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8184" name="Group 56">
            <a:extLst>
              <a:ext uri="{FF2B5EF4-FFF2-40B4-BE49-F238E27FC236}">
                <a16:creationId xmlns:a16="http://schemas.microsoft.com/office/drawing/2014/main" id="{EE53C3DD-FC70-4D84-B0E1-9726E8C0C22C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074863"/>
            <a:ext cx="228600" cy="76200"/>
            <a:chOff x="4368" y="1392"/>
            <a:chExt cx="144" cy="48"/>
          </a:xfrm>
        </p:grpSpPr>
        <p:sp>
          <p:nvSpPr>
            <p:cNvPr id="66602" name="Line 57">
              <a:extLst>
                <a:ext uri="{FF2B5EF4-FFF2-40B4-BE49-F238E27FC236}">
                  <a16:creationId xmlns:a16="http://schemas.microsoft.com/office/drawing/2014/main" id="{43A9BF49-6584-41C2-862A-35523C332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392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Line 58">
              <a:extLst>
                <a:ext uri="{FF2B5EF4-FFF2-40B4-BE49-F238E27FC236}">
                  <a16:creationId xmlns:a16="http://schemas.microsoft.com/office/drawing/2014/main" id="{AEAC7750-B213-42D0-A5FF-8596C81D3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1440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8188" name="Picture 60">
            <a:extLst>
              <a:ext uri="{FF2B5EF4-FFF2-40B4-BE49-F238E27FC236}">
                <a16:creationId xmlns:a16="http://schemas.microsoft.com/office/drawing/2014/main" id="{998E2C05-A9E6-424F-8401-C6A149CAA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892800"/>
            <a:ext cx="29210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96" name="Title 1">
            <a:extLst>
              <a:ext uri="{FF2B5EF4-FFF2-40B4-BE49-F238E27FC236}">
                <a16:creationId xmlns:a16="http://schemas.microsoft.com/office/drawing/2014/main" id="{0FDC4DFF-0597-45E0-95B9-8E6BF12AC8CD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i="1"/>
              <a:t>Problem #5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7C4CCB-CB6C-47E2-9D3D-47F2B0997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2050" y="4081463"/>
            <a:ext cx="28162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1.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,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ADC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right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45FC55-1317-42E3-A886-BE39020EDA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1925" y="4511675"/>
          <a:ext cx="1819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1" name="Equation" r:id="rId8" imgW="622030" imgH="203112" progId="Equation.DSMT4">
                  <p:embed/>
                </p:oleObj>
              </mc:Choice>
              <mc:Fallback>
                <p:oleObj name="Equation" r:id="rId8" imgW="622030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4511675"/>
                        <a:ext cx="1819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9CCDA1B7-40F7-43C8-93F0-AB14A088E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1582738"/>
            <a:ext cx="324961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Given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,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ADC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right 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s,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Prove: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0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DBD9DC1B-10BF-4F33-BD84-5C1327D3E4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5263" y="1973263"/>
          <a:ext cx="1819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2" name="Equation" r:id="rId10" imgW="622030" imgH="203112" progId="Equation.DSMT4">
                  <p:embed/>
                </p:oleObj>
              </mc:Choice>
              <mc:Fallback>
                <p:oleObj name="Equation" r:id="rId10" imgW="622030" imgH="20311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1973263"/>
                        <a:ext cx="1819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A2999FA4-2544-4D02-A56A-710DAC93B5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775" y="2936875"/>
          <a:ext cx="29321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23" name="Equation" r:id="rId12" imgW="1002865" imgH="177723" progId="Equation.DSMT4">
                  <p:embed/>
                </p:oleObj>
              </mc:Choice>
              <mc:Fallback>
                <p:oleObj name="Equation" r:id="rId12" imgW="1002865" imgH="177723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2936875"/>
                        <a:ext cx="29321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7" grpId="0"/>
      <p:bldP spid="48159" grpId="0"/>
      <p:bldP spid="48160" grpId="0"/>
      <p:bldP spid="48161" grpId="0"/>
      <p:bldP spid="48162" grpId="0"/>
      <p:bldP spid="2" grpId="0"/>
      <p:bldP spid="28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extLst>
              <a:ext uri="{FF2B5EF4-FFF2-40B4-BE49-F238E27FC236}">
                <a16:creationId xmlns:a16="http://schemas.microsoft.com/office/drawing/2014/main" id="{FE059D25-E0BF-4901-A01F-25F7BEC8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381000"/>
            <a:ext cx="710247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600" b="1">
                <a:latin typeface="Times" panose="02020603050405020304" pitchFamily="18" charset="0"/>
              </a:rPr>
              <a:t>Congruence Proofs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628868AB-C71A-48EE-B176-1E3C5E7E4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" y="1692275"/>
            <a:ext cx="76517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1. Mark the Given.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2. Mark …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	Reflexive Sides or Angles</a:t>
            </a:r>
            <a:r>
              <a:rPr lang="en-US" altLang="en-US" sz="2800" b="1" i="1">
                <a:latin typeface="Times" panose="02020603050405020304" pitchFamily="18" charset="0"/>
              </a:rPr>
              <a:t> </a:t>
            </a:r>
            <a:r>
              <a:rPr lang="en-US" altLang="en-US" sz="2800" b="1">
                <a:latin typeface="Times" panose="02020603050405020304" pitchFamily="18" charset="0"/>
              </a:rPr>
              <a:t>/</a:t>
            </a:r>
            <a:r>
              <a:rPr lang="en-US" altLang="en-US" sz="2800" b="1" i="1">
                <a:latin typeface="Times" panose="02020603050405020304" pitchFamily="18" charset="0"/>
              </a:rPr>
              <a:t> </a:t>
            </a:r>
            <a:r>
              <a:rPr lang="en-US" altLang="en-US" sz="2800" b="1">
                <a:latin typeface="Times" panose="02020603050405020304" pitchFamily="18" charset="0"/>
              </a:rPr>
              <a:t>Vertical Angles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>
                <a:latin typeface="Times" panose="02020603050405020304" pitchFamily="18" charset="0"/>
              </a:rPr>
              <a:t>Also: mark info implied by given info</a:t>
            </a:r>
            <a:r>
              <a:rPr lang="en-US" altLang="en-US" sz="2800" b="1"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3. Choose a Method.   </a:t>
            </a:r>
            <a:r>
              <a:rPr lang="en-US" altLang="en-US" sz="2800">
                <a:solidFill>
                  <a:schemeClr val="bg2"/>
                </a:solidFill>
                <a:latin typeface="Times" panose="02020603050405020304" pitchFamily="18" charset="0"/>
              </a:rPr>
              <a:t>(</a:t>
            </a:r>
            <a:r>
              <a:rPr lang="en-US" altLang="en-US" sz="2800" b="1" i="1">
                <a:solidFill>
                  <a:schemeClr val="bg2"/>
                </a:solidFill>
                <a:latin typeface="Times" panose="02020603050405020304" pitchFamily="18" charset="0"/>
              </a:rPr>
              <a:t>SSS , SAS, ASA)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4. List the Parts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latin typeface="Times" panose="02020603050405020304" pitchFamily="18" charset="0"/>
              </a:rPr>
              <a:t>	</a:t>
            </a:r>
            <a:r>
              <a:rPr lang="en-US" altLang="en-US" sz="2800" b="1" i="1">
                <a:solidFill>
                  <a:schemeClr val="bg2"/>
                </a:solidFill>
                <a:latin typeface="Times" panose="02020603050405020304" pitchFamily="18" charset="0"/>
              </a:rPr>
              <a:t>in the order of the method.</a:t>
            </a:r>
            <a:endParaRPr lang="en-US" altLang="en-US" sz="2800" b="1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5. Fill in the Reasons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	</a:t>
            </a:r>
            <a:r>
              <a:rPr lang="en-US" altLang="en-US" sz="2800" b="1" i="1">
                <a:solidFill>
                  <a:schemeClr val="bg2"/>
                </a:solidFill>
                <a:latin typeface="Times" panose="02020603050405020304" pitchFamily="18" charset="0"/>
              </a:rPr>
              <a:t>why you marked the parts.</a:t>
            </a:r>
            <a:endParaRPr lang="en-US" altLang="en-US" sz="2800" b="1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" panose="02020603050405020304" pitchFamily="18" charset="0"/>
              </a:rPr>
              <a:t>6. Is there more?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53D7AEB-9289-44E7-B288-735587DCC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/>
              <a:t>Given</a:t>
            </a:r>
            <a:r>
              <a:rPr lang="en-US" altLang="en-US" b="1"/>
              <a:t> implies Congruent Parts</a:t>
            </a:r>
            <a:endParaRPr lang="en-US" altLang="en-US"/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E4E2AC1E-9D09-4018-AE08-0E8AB0E1C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722438"/>
            <a:ext cx="1762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2" action="ppaction://hlinksldjump"/>
              </a:rPr>
              <a:t>midpoint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6EF8CD27-C325-4B97-9386-47CC025F5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728913"/>
            <a:ext cx="1516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3" action="ppaction://hlinksldjump"/>
              </a:rPr>
              <a:t>parallel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0F632072-1403-42BC-B2B4-E0EECF899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733800"/>
            <a:ext cx="3086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rId4" action="ppaction://hlinksldjump"/>
              </a:rPr>
              <a:t>segment bisector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E60FD55C-4A55-4115-9C08-258DA16CB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4678363"/>
            <a:ext cx="2589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" action="ppaction://noaction"/>
              </a:rPr>
              <a:t>angle bisector</a:t>
            </a:r>
            <a:endParaRPr lang="en-US" altLang="en-US" b="1">
              <a:latin typeface="Times" panose="02020603050405020304" pitchFamily="18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85D76B1A-7BDE-4538-8E6D-BDCEF3BF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025" y="5668963"/>
            <a:ext cx="2644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  <a:hlinkClick r:id="" action="ppaction://noaction"/>
              </a:rPr>
              <a:t>perpendicular</a:t>
            </a:r>
            <a:endParaRPr lang="en-US" altLang="en-US" b="1">
              <a:latin typeface="Times" panose="02020603050405020304" pitchFamily="18" charset="0"/>
            </a:endParaRPr>
          </a:p>
        </p:txBody>
      </p:sp>
      <p:grpSp>
        <p:nvGrpSpPr>
          <p:cNvPr id="12324" name="Group 36">
            <a:extLst>
              <a:ext uri="{FF2B5EF4-FFF2-40B4-BE49-F238E27FC236}">
                <a16:creationId xmlns:a16="http://schemas.microsoft.com/office/drawing/2014/main" id="{75860C73-D88D-4E35-86AE-2D6CC04DD2E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371600"/>
            <a:ext cx="4343400" cy="1096963"/>
            <a:chOff x="2784" y="864"/>
            <a:chExt cx="2736" cy="691"/>
          </a:xfrm>
        </p:grpSpPr>
        <p:grpSp>
          <p:nvGrpSpPr>
            <p:cNvPr id="68637" name="Group 35">
              <a:extLst>
                <a:ext uri="{FF2B5EF4-FFF2-40B4-BE49-F238E27FC236}">
                  <a16:creationId xmlns:a16="http://schemas.microsoft.com/office/drawing/2014/main" id="{91E3740D-AFFE-428C-A431-232CCB3525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96" y="864"/>
              <a:ext cx="1524" cy="691"/>
              <a:chOff x="3996" y="864"/>
              <a:chExt cx="1524" cy="691"/>
            </a:xfrm>
          </p:grpSpPr>
          <p:sp>
            <p:nvSpPr>
              <p:cNvPr id="68639" name="Text Box 8">
                <a:extLst>
                  <a:ext uri="{FF2B5EF4-FFF2-40B4-BE49-F238E27FC236}">
                    <a16:creationId xmlns:a16="http://schemas.microsoft.com/office/drawing/2014/main" id="{7D5A92CF-B2C5-4732-B27A-9255342739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" y="1075"/>
                <a:ext cx="11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Times" panose="02020603050405020304" pitchFamily="18" charset="0"/>
                  </a:rPr>
                  <a:t>segments</a:t>
                </a:r>
              </a:p>
            </p:txBody>
          </p:sp>
          <p:pic>
            <p:nvPicPr>
              <p:cNvPr id="68640" name="Picture 13">
                <a:extLst>
                  <a:ext uri="{FF2B5EF4-FFF2-40B4-BE49-F238E27FC236}">
                    <a16:creationId xmlns:a16="http://schemas.microsoft.com/office/drawing/2014/main" id="{7F810D18-602D-4084-856B-260505B7602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6" y="864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638" name="Line 23">
              <a:extLst>
                <a:ext uri="{FF2B5EF4-FFF2-40B4-BE49-F238E27FC236}">
                  <a16:creationId xmlns:a16="http://schemas.microsoft.com/office/drawing/2014/main" id="{19B63D09-5E25-4ABD-8963-3A6B03834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296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19" name="Group 31">
            <a:extLst>
              <a:ext uri="{FF2B5EF4-FFF2-40B4-BE49-F238E27FC236}">
                <a16:creationId xmlns:a16="http://schemas.microsoft.com/office/drawing/2014/main" id="{DF5AEE5B-7AD7-4626-A958-0669529CE09D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408238"/>
            <a:ext cx="4343400" cy="1096962"/>
            <a:chOff x="2784" y="1517"/>
            <a:chExt cx="2736" cy="691"/>
          </a:xfrm>
        </p:grpSpPr>
        <p:grpSp>
          <p:nvGrpSpPr>
            <p:cNvPr id="68633" name="Group 19">
              <a:extLst>
                <a:ext uri="{FF2B5EF4-FFF2-40B4-BE49-F238E27FC236}">
                  <a16:creationId xmlns:a16="http://schemas.microsoft.com/office/drawing/2014/main" id="{73C8FF3F-E2F3-4323-A519-96BA4AC9FB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4" y="1517"/>
              <a:ext cx="1236" cy="691"/>
              <a:chOff x="4284" y="1469"/>
              <a:chExt cx="1236" cy="691"/>
            </a:xfrm>
          </p:grpSpPr>
          <p:sp>
            <p:nvSpPr>
              <p:cNvPr id="68635" name="Text Box 12">
                <a:extLst>
                  <a:ext uri="{FF2B5EF4-FFF2-40B4-BE49-F238E27FC236}">
                    <a16:creationId xmlns:a16="http://schemas.microsoft.com/office/drawing/2014/main" id="{0044058B-94D4-4EEC-8F24-7A9A7AA920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1" y="1680"/>
                <a:ext cx="7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Times" panose="02020603050405020304" pitchFamily="18" charset="0"/>
                  </a:rPr>
                  <a:t>angles</a:t>
                </a:r>
              </a:p>
            </p:txBody>
          </p:sp>
          <p:pic>
            <p:nvPicPr>
              <p:cNvPr id="68636" name="Picture 14">
                <a:extLst>
                  <a:ext uri="{FF2B5EF4-FFF2-40B4-BE49-F238E27FC236}">
                    <a16:creationId xmlns:a16="http://schemas.microsoft.com/office/drawing/2014/main" id="{28FFEB36-840B-45B6-B120-810BDB64A8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4" y="1469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634" name="Line 24">
              <a:extLst>
                <a:ext uri="{FF2B5EF4-FFF2-40B4-BE49-F238E27FC236}">
                  <a16:creationId xmlns:a16="http://schemas.microsoft.com/office/drawing/2014/main" id="{720A1F22-8031-4145-8075-75FD9D29D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920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0" name="Group 32">
            <a:extLst>
              <a:ext uri="{FF2B5EF4-FFF2-40B4-BE49-F238E27FC236}">
                <a16:creationId xmlns:a16="http://schemas.microsoft.com/office/drawing/2014/main" id="{A7371501-8A1F-4E9D-89DE-0C0CFA9ACF57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3398838"/>
            <a:ext cx="4343400" cy="1096962"/>
            <a:chOff x="2784" y="2141"/>
            <a:chExt cx="2736" cy="691"/>
          </a:xfrm>
        </p:grpSpPr>
        <p:grpSp>
          <p:nvGrpSpPr>
            <p:cNvPr id="68629" name="Group 20">
              <a:extLst>
                <a:ext uri="{FF2B5EF4-FFF2-40B4-BE49-F238E27FC236}">
                  <a16:creationId xmlns:a16="http://schemas.microsoft.com/office/drawing/2014/main" id="{9DE46DD0-8D7A-4F12-8209-164D0B2128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2141"/>
              <a:ext cx="1536" cy="691"/>
              <a:chOff x="3984" y="2064"/>
              <a:chExt cx="1536" cy="691"/>
            </a:xfrm>
          </p:grpSpPr>
          <p:sp>
            <p:nvSpPr>
              <p:cNvPr id="68631" name="Text Box 9">
                <a:extLst>
                  <a:ext uri="{FF2B5EF4-FFF2-40B4-BE49-F238E27FC236}">
                    <a16:creationId xmlns:a16="http://schemas.microsoft.com/office/drawing/2014/main" id="{4D6A4AE7-3908-4438-BE99-CE03B71CF7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8" y="2275"/>
                <a:ext cx="111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Times" panose="02020603050405020304" pitchFamily="18" charset="0"/>
                  </a:rPr>
                  <a:t>segments</a:t>
                </a:r>
              </a:p>
            </p:txBody>
          </p:sp>
          <p:pic>
            <p:nvPicPr>
              <p:cNvPr id="68632" name="Picture 15">
                <a:extLst>
                  <a:ext uri="{FF2B5EF4-FFF2-40B4-BE49-F238E27FC236}">
                    <a16:creationId xmlns:a16="http://schemas.microsoft.com/office/drawing/2014/main" id="{42E145D8-2A34-4198-BA26-038787E9C0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4" y="2064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630" name="Line 25">
              <a:extLst>
                <a:ext uri="{FF2B5EF4-FFF2-40B4-BE49-F238E27FC236}">
                  <a16:creationId xmlns:a16="http://schemas.microsoft.com/office/drawing/2014/main" id="{44D17CE7-24CE-48F8-B1A4-2A3E7DA020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525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1" name="Group 33">
            <a:extLst>
              <a:ext uri="{FF2B5EF4-FFF2-40B4-BE49-F238E27FC236}">
                <a16:creationId xmlns:a16="http://schemas.microsoft.com/office/drawing/2014/main" id="{648EE0E4-A117-46CE-ADCF-77D686E039D6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313238"/>
            <a:ext cx="4343400" cy="1096962"/>
            <a:chOff x="2784" y="2717"/>
            <a:chExt cx="2736" cy="691"/>
          </a:xfrm>
        </p:grpSpPr>
        <p:grpSp>
          <p:nvGrpSpPr>
            <p:cNvPr id="68625" name="Group 21">
              <a:extLst>
                <a:ext uri="{FF2B5EF4-FFF2-40B4-BE49-F238E27FC236}">
                  <a16:creationId xmlns:a16="http://schemas.microsoft.com/office/drawing/2014/main" id="{959C5D0C-5115-4003-9793-094F05AA59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4" y="2717"/>
              <a:ext cx="1236" cy="691"/>
              <a:chOff x="4284" y="2621"/>
              <a:chExt cx="1236" cy="691"/>
            </a:xfrm>
          </p:grpSpPr>
          <p:sp>
            <p:nvSpPr>
              <p:cNvPr id="68627" name="Text Box 10">
                <a:extLst>
                  <a:ext uri="{FF2B5EF4-FFF2-40B4-BE49-F238E27FC236}">
                    <a16:creationId xmlns:a16="http://schemas.microsoft.com/office/drawing/2014/main" id="{C6154550-A13B-4740-B116-DE4648B0F8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1" y="2851"/>
                <a:ext cx="7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Times" panose="02020603050405020304" pitchFamily="18" charset="0"/>
                  </a:rPr>
                  <a:t>angles</a:t>
                </a:r>
              </a:p>
            </p:txBody>
          </p:sp>
          <p:pic>
            <p:nvPicPr>
              <p:cNvPr id="68628" name="Picture 16">
                <a:extLst>
                  <a:ext uri="{FF2B5EF4-FFF2-40B4-BE49-F238E27FC236}">
                    <a16:creationId xmlns:a16="http://schemas.microsoft.com/office/drawing/2014/main" id="{71F4C839-CF08-488C-9E3A-9849F13CD0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4" y="2621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626" name="Line 26">
              <a:extLst>
                <a:ext uri="{FF2B5EF4-FFF2-40B4-BE49-F238E27FC236}">
                  <a16:creationId xmlns:a16="http://schemas.microsoft.com/office/drawing/2014/main" id="{17FF4714-FBDD-4A68-8851-8D419E497B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120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322" name="Group 34">
            <a:extLst>
              <a:ext uri="{FF2B5EF4-FFF2-40B4-BE49-F238E27FC236}">
                <a16:creationId xmlns:a16="http://schemas.microsoft.com/office/drawing/2014/main" id="{44DF4D78-AD0A-4989-B5BB-8C92AC8E326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5303838"/>
            <a:ext cx="4343400" cy="1096962"/>
            <a:chOff x="2784" y="3341"/>
            <a:chExt cx="2736" cy="691"/>
          </a:xfrm>
        </p:grpSpPr>
        <p:grpSp>
          <p:nvGrpSpPr>
            <p:cNvPr id="68621" name="Group 22">
              <a:extLst>
                <a:ext uri="{FF2B5EF4-FFF2-40B4-BE49-F238E27FC236}">
                  <a16:creationId xmlns:a16="http://schemas.microsoft.com/office/drawing/2014/main" id="{9C452D74-F852-414B-B073-EF978F56E9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84" y="3341"/>
              <a:ext cx="1236" cy="691"/>
              <a:chOff x="4284" y="3245"/>
              <a:chExt cx="1236" cy="691"/>
            </a:xfrm>
          </p:grpSpPr>
          <p:sp>
            <p:nvSpPr>
              <p:cNvPr id="68623" name="Text Box 11">
                <a:extLst>
                  <a:ext uri="{FF2B5EF4-FFF2-40B4-BE49-F238E27FC236}">
                    <a16:creationId xmlns:a16="http://schemas.microsoft.com/office/drawing/2014/main" id="{E1EE0DED-6E12-4687-AD51-64EC8AAD0A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1" y="3475"/>
                <a:ext cx="799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latin typeface="Times" panose="02020603050405020304" pitchFamily="18" charset="0"/>
                  </a:rPr>
                  <a:t>angles</a:t>
                </a:r>
              </a:p>
            </p:txBody>
          </p:sp>
          <p:pic>
            <p:nvPicPr>
              <p:cNvPr id="68624" name="Picture 17">
                <a:extLst>
                  <a:ext uri="{FF2B5EF4-FFF2-40B4-BE49-F238E27FC236}">
                    <a16:creationId xmlns:a16="http://schemas.microsoft.com/office/drawing/2014/main" id="{034B3644-8FAB-4510-AD70-0A34DFB4F9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4" y="3245"/>
                <a:ext cx="468" cy="6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622" name="Line 27">
              <a:extLst>
                <a:ext uri="{FF2B5EF4-FFF2-40B4-BE49-F238E27FC236}">
                  <a16:creationId xmlns:a16="http://schemas.microsoft.com/office/drawing/2014/main" id="{70B1C13A-4BC7-439F-B3F6-F1684DC3B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3744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F244A0A-1217-4764-820D-717AC044C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Side-Side-Side (SSS)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C15BE1F-7D07-4875-BF62-8C7247E93410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6F9656A9-515F-452A-AD28-B1EF7D575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14525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7" name="Text Box 6">
            <a:extLst>
              <a:ext uri="{FF2B5EF4-FFF2-40B4-BE49-F238E27FC236}">
                <a16:creationId xmlns:a16="http://schemas.microsoft.com/office/drawing/2014/main" id="{2EAB5541-E8B9-4A45-86CE-AB5A1703A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3025"/>
            <a:ext cx="3200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AB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BC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EF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 AC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DF</a:t>
            </a:r>
            <a:endParaRPr lang="en-US" altLang="en-US" sz="3600" b="1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8208" name="AutoShape 7">
            <a:extLst>
              <a:ext uri="{FF2B5EF4-FFF2-40B4-BE49-F238E27FC236}">
                <a16:creationId xmlns:a16="http://schemas.microsoft.com/office/drawing/2014/main" id="{97F53E7C-F411-4D31-995C-DCA2574A2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505325"/>
            <a:ext cx="1219200" cy="762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9" name="Text Box 8">
            <a:extLst>
              <a:ext uri="{FF2B5EF4-FFF2-40B4-BE49-F238E27FC236}">
                <a16:creationId xmlns:a16="http://schemas.microsoft.com/office/drawing/2014/main" id="{592E4F61-7E70-46F9-BB7E-91B852C17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505325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grpSp>
        <p:nvGrpSpPr>
          <p:cNvPr id="12296" name="Group 9">
            <a:extLst>
              <a:ext uri="{FF2B5EF4-FFF2-40B4-BE49-F238E27FC236}">
                <a16:creationId xmlns:a16="http://schemas.microsoft.com/office/drawing/2014/main" id="{997C5F7E-9153-4851-975A-8F952404B46E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066925"/>
            <a:ext cx="2130425" cy="1760538"/>
            <a:chOff x="3579" y="1003"/>
            <a:chExt cx="1342" cy="1109"/>
          </a:xfrm>
        </p:grpSpPr>
        <p:sp>
          <p:nvSpPr>
            <p:cNvPr id="12328" name="AutoShape 10">
              <a:extLst>
                <a:ext uri="{FF2B5EF4-FFF2-40B4-BE49-F238E27FC236}">
                  <a16:creationId xmlns:a16="http://schemas.microsoft.com/office/drawing/2014/main" id="{E29D233C-360A-430E-8B1A-C82428B4A1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422102">
              <a:off x="3603" y="1003"/>
              <a:ext cx="1318" cy="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Rectangle 11">
              <a:extLst>
                <a:ext uri="{FF2B5EF4-FFF2-40B4-BE49-F238E27FC236}">
                  <a16:creationId xmlns:a16="http://schemas.microsoft.com/office/drawing/2014/main" id="{91D887D7-E2B5-453B-8753-D5AAD3495E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654" y="1026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2330" name="Rectangle 12">
              <a:extLst>
                <a:ext uri="{FF2B5EF4-FFF2-40B4-BE49-F238E27FC236}">
                  <a16:creationId xmlns:a16="http://schemas.microsoft.com/office/drawing/2014/main" id="{E7BE3AA7-F345-4BEF-B2FB-EEB0C270B5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821" y="1073"/>
              <a:ext cx="13" cy="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2331" name="Rectangle 13">
              <a:extLst>
                <a:ext uri="{FF2B5EF4-FFF2-40B4-BE49-F238E27FC236}">
                  <a16:creationId xmlns:a16="http://schemas.microsoft.com/office/drawing/2014/main" id="{F34F1BA9-401E-478D-BD65-A5EC7A3D75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811" y="1161"/>
              <a:ext cx="12" cy="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2332" name="Rectangle 14">
              <a:extLst>
                <a:ext uri="{FF2B5EF4-FFF2-40B4-BE49-F238E27FC236}">
                  <a16:creationId xmlns:a16="http://schemas.microsoft.com/office/drawing/2014/main" id="{F01B911C-EFFF-479D-886D-BBB0D87F0C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798" y="1259"/>
              <a:ext cx="13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chemeClr val="folHlink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>
                <a:solidFill>
                  <a:schemeClr val="folHlink"/>
                </a:solidFill>
              </a:endParaRPr>
            </a:p>
          </p:txBody>
        </p:sp>
        <p:grpSp>
          <p:nvGrpSpPr>
            <p:cNvPr id="12333" name="Group 15">
              <a:extLst>
                <a:ext uri="{FF2B5EF4-FFF2-40B4-BE49-F238E27FC236}">
                  <a16:creationId xmlns:a16="http://schemas.microsoft.com/office/drawing/2014/main" id="{5120A468-EC93-4FC5-8DDB-4784C78823DC}"/>
                </a:ext>
              </a:extLst>
            </p:cNvPr>
            <p:cNvGrpSpPr>
              <a:grpSpLocks/>
            </p:cNvGrpSpPr>
            <p:nvPr/>
          </p:nvGrpSpPr>
          <p:grpSpPr bwMode="auto">
            <a:xfrm rot="422102">
              <a:off x="3767" y="1311"/>
              <a:ext cx="844" cy="609"/>
              <a:chOff x="4105" y="2050"/>
              <a:chExt cx="584" cy="370"/>
            </a:xfrm>
          </p:grpSpPr>
          <p:sp>
            <p:nvSpPr>
              <p:cNvPr id="12346" name="Line 16">
                <a:extLst>
                  <a:ext uri="{FF2B5EF4-FFF2-40B4-BE49-F238E27FC236}">
                    <a16:creationId xmlns:a16="http://schemas.microsoft.com/office/drawing/2014/main" id="{FC51A642-9A8A-4FDD-8D58-C30BCDD8C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5" y="2050"/>
                <a:ext cx="146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Line 17">
                <a:extLst>
                  <a:ext uri="{FF2B5EF4-FFF2-40B4-BE49-F238E27FC236}">
                    <a16:creationId xmlns:a16="http://schemas.microsoft.com/office/drawing/2014/main" id="{040387CF-1180-4612-8F3D-94B3BE595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2419"/>
                <a:ext cx="584" cy="1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8" name="Line 18">
                <a:extLst>
                  <a:ext uri="{FF2B5EF4-FFF2-40B4-BE49-F238E27FC236}">
                    <a16:creationId xmlns:a16="http://schemas.microsoft.com/office/drawing/2014/main" id="{30186268-4823-45FA-9D2C-DBFBF10B6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51" y="2054"/>
                <a:ext cx="438" cy="365"/>
              </a:xfrm>
              <a:prstGeom prst="line">
                <a:avLst/>
              </a:prstGeom>
              <a:noFill/>
              <a:ln w="28575" cap="rnd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34" name="Rectangle 19">
              <a:extLst>
                <a:ext uri="{FF2B5EF4-FFF2-40B4-BE49-F238E27FC236}">
                  <a16:creationId xmlns:a16="http://schemas.microsoft.com/office/drawing/2014/main" id="{A8FA1CA7-D942-420C-9562-950E93417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4583" y="1911"/>
              <a:ext cx="13" cy="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2335" name="Rectangle 20">
              <a:extLst>
                <a:ext uri="{FF2B5EF4-FFF2-40B4-BE49-F238E27FC236}">
                  <a16:creationId xmlns:a16="http://schemas.microsoft.com/office/drawing/2014/main" id="{84821694-68EE-4D8A-8024-8B981E37D6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970" y="1104"/>
              <a:ext cx="10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B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2336" name="Rectangle 21">
              <a:extLst>
                <a:ext uri="{FF2B5EF4-FFF2-40B4-BE49-F238E27FC236}">
                  <a16:creationId xmlns:a16="http://schemas.microsoft.com/office/drawing/2014/main" id="{A3733505-5268-4333-9896-531F1C8862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579" y="1728"/>
              <a:ext cx="1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A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2337" name="Rectangle 22">
              <a:extLst>
                <a:ext uri="{FF2B5EF4-FFF2-40B4-BE49-F238E27FC236}">
                  <a16:creationId xmlns:a16="http://schemas.microsoft.com/office/drawing/2014/main" id="{6279DFD4-AA7A-4F34-AF01-C908485616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3675" y="1788"/>
              <a:ext cx="17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2338" name="Rectangle 23">
              <a:extLst>
                <a:ext uri="{FF2B5EF4-FFF2-40B4-BE49-F238E27FC236}">
                  <a16:creationId xmlns:a16="http://schemas.microsoft.com/office/drawing/2014/main" id="{036B3E56-1078-43D4-B9DC-6C9F86714D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4608" y="1920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folHlink"/>
                  </a:solidFill>
                  <a:latin typeface="Times New Roman" panose="02020603050405020304" pitchFamily="18" charset="0"/>
                </a:rPr>
                <a:t>C</a:t>
              </a:r>
              <a:endParaRPr lang="en-US" altLang="en-US" sz="2000" b="1">
                <a:solidFill>
                  <a:schemeClr val="folHlink"/>
                </a:solidFill>
              </a:endParaRPr>
            </a:p>
          </p:txBody>
        </p:sp>
        <p:sp>
          <p:nvSpPr>
            <p:cNvPr id="12339" name="Rectangle 24">
              <a:extLst>
                <a:ext uri="{FF2B5EF4-FFF2-40B4-BE49-F238E27FC236}">
                  <a16:creationId xmlns:a16="http://schemas.microsoft.com/office/drawing/2014/main" id="{A11460C8-CBE3-48B3-81F0-71E705124C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22102">
              <a:off x="4674" y="1913"/>
              <a:ext cx="1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en-US" altLang="en-US" sz="1800"/>
            </a:p>
          </p:txBody>
        </p:sp>
        <p:sp>
          <p:nvSpPr>
            <p:cNvPr id="12340" name="Line 25">
              <a:extLst>
                <a:ext uri="{FF2B5EF4-FFF2-40B4-BE49-F238E27FC236}">
                  <a16:creationId xmlns:a16="http://schemas.microsoft.com/office/drawing/2014/main" id="{1434CDBD-82E7-4F67-A32C-8D15632B2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536"/>
              <a:ext cx="96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26">
              <a:extLst>
                <a:ext uri="{FF2B5EF4-FFF2-40B4-BE49-F238E27FC236}">
                  <a16:creationId xmlns:a16="http://schemas.microsoft.com/office/drawing/2014/main" id="{5215C512-95E2-45A7-9B93-1021F3016D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24" y="1536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27">
              <a:extLst>
                <a:ext uri="{FF2B5EF4-FFF2-40B4-BE49-F238E27FC236}">
                  <a16:creationId xmlns:a16="http://schemas.microsoft.com/office/drawing/2014/main" id="{2A68F2B4-8164-46D0-A5B3-2C44EB3A8C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584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28">
              <a:extLst>
                <a:ext uri="{FF2B5EF4-FFF2-40B4-BE49-F238E27FC236}">
                  <a16:creationId xmlns:a16="http://schemas.microsoft.com/office/drawing/2014/main" id="{9D6D99AA-CE69-42BA-A1D2-51582DD3E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2" y="18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Line 29">
              <a:extLst>
                <a:ext uri="{FF2B5EF4-FFF2-40B4-BE49-F238E27FC236}">
                  <a16:creationId xmlns:a16="http://schemas.microsoft.com/office/drawing/2014/main" id="{67A1FDF9-958E-49E4-8417-6D571EC1A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18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5" name="Line 30">
              <a:extLst>
                <a:ext uri="{FF2B5EF4-FFF2-40B4-BE49-F238E27FC236}">
                  <a16:creationId xmlns:a16="http://schemas.microsoft.com/office/drawing/2014/main" id="{2F8C1A25-6D23-458A-B177-03CD9053F1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18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7" name="AutoShape 31">
            <a:extLst>
              <a:ext uri="{FF2B5EF4-FFF2-40B4-BE49-F238E27FC236}">
                <a16:creationId xmlns:a16="http://schemas.microsoft.com/office/drawing/2014/main" id="{612A4364-7ED3-4063-A826-9AA09D08E51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538663" y="1990725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32">
            <a:extLst>
              <a:ext uri="{FF2B5EF4-FFF2-40B4-BE49-F238E27FC236}">
                <a16:creationId xmlns:a16="http://schemas.microsoft.com/office/drawing/2014/main" id="{17BAFEC8-8596-45AE-B16C-329C79EB9DF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419600" y="26527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2299" name="Rectangle 33">
            <a:extLst>
              <a:ext uri="{FF2B5EF4-FFF2-40B4-BE49-F238E27FC236}">
                <a16:creationId xmlns:a16="http://schemas.microsoft.com/office/drawing/2014/main" id="{585AF531-2536-4F9D-81A3-A8BB42D9323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46613" y="25638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2300" name="Rectangle 34">
            <a:extLst>
              <a:ext uri="{FF2B5EF4-FFF2-40B4-BE49-F238E27FC236}">
                <a16:creationId xmlns:a16="http://schemas.microsoft.com/office/drawing/2014/main" id="{FD64890E-2FBE-4E2B-9BB1-60838FC5298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89475" y="2697163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2301" name="Rectangle 35">
            <a:extLst>
              <a:ext uri="{FF2B5EF4-FFF2-40B4-BE49-F238E27FC236}">
                <a16:creationId xmlns:a16="http://schemas.microsoft.com/office/drawing/2014/main" id="{1BB57A7E-D06F-4096-8347-F45F2671773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37100" y="2833688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grpSp>
        <p:nvGrpSpPr>
          <p:cNvPr id="12302" name="Group 36">
            <a:extLst>
              <a:ext uri="{FF2B5EF4-FFF2-40B4-BE49-F238E27FC236}">
                <a16:creationId xmlns:a16="http://schemas.microsoft.com/office/drawing/2014/main" id="{96F11A3C-E37D-4CAC-B3F7-D6766F131462}"/>
              </a:ext>
            </a:extLst>
          </p:cNvPr>
          <p:cNvGrpSpPr>
            <a:grpSpLocks/>
          </p:cNvGrpSpPr>
          <p:nvPr/>
        </p:nvGrpSpPr>
        <p:grpSpPr bwMode="auto">
          <a:xfrm rot="-1394921">
            <a:off x="4827588" y="2513013"/>
            <a:ext cx="1150937" cy="942975"/>
            <a:chOff x="4105" y="2050"/>
            <a:chExt cx="584" cy="370"/>
          </a:xfrm>
        </p:grpSpPr>
        <p:sp>
          <p:nvSpPr>
            <p:cNvPr id="12325" name="Line 37">
              <a:extLst>
                <a:ext uri="{FF2B5EF4-FFF2-40B4-BE49-F238E27FC236}">
                  <a16:creationId xmlns:a16="http://schemas.microsoft.com/office/drawing/2014/main" id="{AB8E5C05-D330-4A43-B298-A8C1BAD64A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8">
              <a:extLst>
                <a:ext uri="{FF2B5EF4-FFF2-40B4-BE49-F238E27FC236}">
                  <a16:creationId xmlns:a16="http://schemas.microsoft.com/office/drawing/2014/main" id="{D7679B66-6782-4758-9AA4-654484348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9">
              <a:extLst>
                <a:ext uri="{FF2B5EF4-FFF2-40B4-BE49-F238E27FC236}">
                  <a16:creationId xmlns:a16="http://schemas.microsoft.com/office/drawing/2014/main" id="{9F49E211-CC56-46B8-BAD6-9DDEBC3A9A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3" name="Rectangle 40">
            <a:extLst>
              <a:ext uri="{FF2B5EF4-FFF2-40B4-BE49-F238E27FC236}">
                <a16:creationId xmlns:a16="http://schemas.microsoft.com/office/drawing/2014/main" id="{D5F8F47A-07AA-4F63-81EC-B2403133BE7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72188" y="3021013"/>
            <a:ext cx="17462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2304" name="Rectangle 41">
            <a:extLst>
              <a:ext uri="{FF2B5EF4-FFF2-40B4-BE49-F238E27FC236}">
                <a16:creationId xmlns:a16="http://schemas.microsoft.com/office/drawing/2014/main" id="{D90FEE51-1AFB-49DF-AC6F-35ABE04E724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02188" y="237172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2305" name="Rectangle 42">
            <a:extLst>
              <a:ext uri="{FF2B5EF4-FFF2-40B4-BE49-F238E27FC236}">
                <a16:creationId xmlns:a16="http://schemas.microsoft.com/office/drawing/2014/main" id="{5E7EC9CD-7C5D-4F90-876E-60DD4DCD6602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70438" y="3589338"/>
            <a:ext cx="1825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2306" name="Rectangle 43">
            <a:extLst>
              <a:ext uri="{FF2B5EF4-FFF2-40B4-BE49-F238E27FC236}">
                <a16:creationId xmlns:a16="http://schemas.microsoft.com/office/drawing/2014/main" id="{959736BE-ED04-47ED-9846-68BC8F81616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924425" y="3640138"/>
            <a:ext cx="26988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2307" name="Rectangle 44">
            <a:extLst>
              <a:ext uri="{FF2B5EF4-FFF2-40B4-BE49-F238E27FC236}">
                <a16:creationId xmlns:a16="http://schemas.microsoft.com/office/drawing/2014/main" id="{5634E2D5-F8D2-4AC4-8F99-6BB9F6A1F23A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245225" y="3057525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2308" name="Line 45">
            <a:extLst>
              <a:ext uri="{FF2B5EF4-FFF2-40B4-BE49-F238E27FC236}">
                <a16:creationId xmlns:a16="http://schemas.microsoft.com/office/drawing/2014/main" id="{2D768BAF-93ED-431D-BF90-E8C777E2C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7913" y="3057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46">
            <a:extLst>
              <a:ext uri="{FF2B5EF4-FFF2-40B4-BE49-F238E27FC236}">
                <a16:creationId xmlns:a16="http://schemas.microsoft.com/office/drawing/2014/main" id="{FAE80D11-28FC-4BCC-A257-4B62130E6E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5113" y="27527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47">
            <a:extLst>
              <a:ext uri="{FF2B5EF4-FFF2-40B4-BE49-F238E27FC236}">
                <a16:creationId xmlns:a16="http://schemas.microsoft.com/office/drawing/2014/main" id="{A4BB8473-BB73-4FFC-AF89-63185EA727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21313" y="2828925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48">
            <a:extLst>
              <a:ext uri="{FF2B5EF4-FFF2-40B4-BE49-F238E27FC236}">
                <a16:creationId xmlns:a16="http://schemas.microsoft.com/office/drawing/2014/main" id="{54C3CDC1-737B-46E1-BA3C-650443572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1313" y="3362325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49">
            <a:extLst>
              <a:ext uri="{FF2B5EF4-FFF2-40B4-BE49-F238E27FC236}">
                <a16:creationId xmlns:a16="http://schemas.microsoft.com/office/drawing/2014/main" id="{2785D3DD-C0C3-4729-9337-15CA82A95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3713" y="3362325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50">
            <a:extLst>
              <a:ext uri="{FF2B5EF4-FFF2-40B4-BE49-F238E27FC236}">
                <a16:creationId xmlns:a16="http://schemas.microsoft.com/office/drawing/2014/main" id="{FAE9B812-7953-4F35-86AB-9FD30A306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7513" y="3362325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2">
            <a:extLst>
              <a:ext uri="{FF2B5EF4-FFF2-40B4-BE49-F238E27FC236}">
                <a16:creationId xmlns:a16="http://schemas.microsoft.com/office/drawing/2014/main" id="{2A52EA8E-D453-45C4-8368-42126E1BE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895725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53">
            <a:extLst>
              <a:ext uri="{FF2B5EF4-FFF2-40B4-BE49-F238E27FC236}">
                <a16:creationId xmlns:a16="http://schemas.microsoft.com/office/drawing/2014/main" id="{0D9D2754-3CC8-4522-912D-629777F56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657725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54">
            <a:extLst>
              <a:ext uri="{FF2B5EF4-FFF2-40B4-BE49-F238E27FC236}">
                <a16:creationId xmlns:a16="http://schemas.microsoft.com/office/drawing/2014/main" id="{868B0832-E224-47B1-B2CA-22AA8E370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343525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55">
            <a:extLst>
              <a:ext uri="{FF2B5EF4-FFF2-40B4-BE49-F238E27FC236}">
                <a16:creationId xmlns:a16="http://schemas.microsoft.com/office/drawing/2014/main" id="{10126982-2C5F-4401-BC90-FC8E28DCC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97192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56">
            <a:extLst>
              <a:ext uri="{FF2B5EF4-FFF2-40B4-BE49-F238E27FC236}">
                <a16:creationId xmlns:a16="http://schemas.microsoft.com/office/drawing/2014/main" id="{B8E88786-6E3E-484F-AE18-89144FD4E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65772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57">
            <a:extLst>
              <a:ext uri="{FF2B5EF4-FFF2-40B4-BE49-F238E27FC236}">
                <a16:creationId xmlns:a16="http://schemas.microsoft.com/office/drawing/2014/main" id="{A60F9129-001B-4726-BE1D-2ECBD3A67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419725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4" name="Text Box 58">
            <a:extLst>
              <a:ext uri="{FF2B5EF4-FFF2-40B4-BE49-F238E27FC236}">
                <a16:creationId xmlns:a16="http://schemas.microsoft.com/office/drawing/2014/main" id="{B1435BA1-BB1E-415C-A6C4-20C9A4E17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6671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39995" name="Text Box 59">
            <a:extLst>
              <a:ext uri="{FF2B5EF4-FFF2-40B4-BE49-F238E27FC236}">
                <a16:creationId xmlns:a16="http://schemas.microsoft.com/office/drawing/2014/main" id="{5DC31A2E-E063-469C-9EA9-EF918214E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9051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39996" name="Text Box 60">
            <a:extLst>
              <a:ext uri="{FF2B5EF4-FFF2-40B4-BE49-F238E27FC236}">
                <a16:creationId xmlns:a16="http://schemas.microsoft.com/office/drawing/2014/main" id="{C942ABE1-3CFB-496D-BABF-D004BC65B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29552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62" name="AutoShape 57">
            <a:extLst>
              <a:ext uri="{FF2B5EF4-FFF2-40B4-BE49-F238E27FC236}">
                <a16:creationId xmlns:a16="http://schemas.microsoft.com/office/drawing/2014/main" id="{FEE1FC26-2E3E-413E-8C85-3B1A616A9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5249863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The triangles are congruent by SSS.</a:t>
            </a:r>
          </a:p>
        </p:txBody>
      </p:sp>
      <p:sp>
        <p:nvSpPr>
          <p:cNvPr id="61" name="Text Box 5">
            <a:extLst>
              <a:ext uri="{FF2B5EF4-FFF2-40B4-BE49-F238E27FC236}">
                <a16:creationId xmlns:a16="http://schemas.microsoft.com/office/drawing/2014/main" id="{EF68A476-C4C7-4B27-9E2B-3CD2EF1C4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1036638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the sides of one triangle are congruent to the sides of a second triangle, then the triangles are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build="p"/>
      <p:bldP spid="8208" grpId="0" animBg="1"/>
      <p:bldP spid="8209" grpId="0"/>
      <p:bldP spid="39994" grpId="0"/>
      <p:bldP spid="39995" grpId="0"/>
      <p:bldP spid="39996" grpId="0"/>
      <p:bldP spid="62" grpId="0" animBg="1"/>
      <p:bldP spid="6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8173EFE6-E6BD-451C-AD39-A1DA32842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en-US" sz="4400" b="1" i="1">
                <a:solidFill>
                  <a:schemeClr val="tx2"/>
                </a:solidFill>
              </a:rPr>
              <a:t>Example Problem</a:t>
            </a:r>
            <a:endParaRPr kumimoji="1" lang="en-US" altLang="en-US" sz="4400">
              <a:solidFill>
                <a:schemeClr val="tx2"/>
              </a:solidFill>
              <a:latin typeface="Times" panose="02020603050405020304" pitchFamily="18" charset="0"/>
            </a:endParaRPr>
          </a:p>
        </p:txBody>
      </p:sp>
      <p:grpSp>
        <p:nvGrpSpPr>
          <p:cNvPr id="13330" name="Group 18">
            <a:extLst>
              <a:ext uri="{FF2B5EF4-FFF2-40B4-BE49-F238E27FC236}">
                <a16:creationId xmlns:a16="http://schemas.microsoft.com/office/drawing/2014/main" id="{483E6F56-1323-4959-AA59-2ED00C583402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447800"/>
            <a:ext cx="7848600" cy="1917700"/>
            <a:chOff x="576" y="912"/>
            <a:chExt cx="4944" cy="1208"/>
          </a:xfrm>
        </p:grpSpPr>
        <p:pic>
          <p:nvPicPr>
            <p:cNvPr id="69636" name="Picture 16">
              <a:extLst>
                <a:ext uri="{FF2B5EF4-FFF2-40B4-BE49-F238E27FC236}">
                  <a16:creationId xmlns:a16="http://schemas.microsoft.com/office/drawing/2014/main" id="{7CF31A1C-D8B9-4C41-81A9-C90F08A83C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" y="912"/>
              <a:ext cx="165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637" name="Picture 17">
              <a:extLst>
                <a:ext uri="{FF2B5EF4-FFF2-40B4-BE49-F238E27FC236}">
                  <a16:creationId xmlns:a16="http://schemas.microsoft.com/office/drawing/2014/main" id="{84943FB8-95DB-4D24-8FA7-7C3DD085FF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008"/>
              <a:ext cx="2408" cy="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1D195CF-EF07-426E-84DB-6DE0EAF3E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Step 1: </a:t>
            </a:r>
            <a:r>
              <a:rPr lang="en-US" altLang="en-US" b="1" i="1">
                <a:latin typeface="Times" panose="02020603050405020304" pitchFamily="18" charset="0"/>
              </a:rPr>
              <a:t>Mark the Given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0659" name="Text Box 4">
            <a:extLst>
              <a:ext uri="{FF2B5EF4-FFF2-40B4-BE49-F238E27FC236}">
                <a16:creationId xmlns:a16="http://schemas.microsoft.com/office/drawing/2014/main" id="{1CA9E578-AE4F-47ED-94DC-EA48D499E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1000"/>
            <a:ext cx="1158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  <a:hlinkClick r:id="rId2" action="ppaction://hlinksldjump"/>
              </a:rPr>
              <a:t>… and what it implies</a:t>
            </a:r>
          </a:p>
        </p:txBody>
      </p:sp>
      <p:pic>
        <p:nvPicPr>
          <p:cNvPr id="70660" name="Picture 16">
            <a:extLst>
              <a:ext uri="{FF2B5EF4-FFF2-40B4-BE49-F238E27FC236}">
                <a16:creationId xmlns:a16="http://schemas.microsoft.com/office/drawing/2014/main" id="{19C05D62-5479-4C9C-869E-7F3C40D34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1" name="Picture 17">
            <a:extLst>
              <a:ext uri="{FF2B5EF4-FFF2-40B4-BE49-F238E27FC236}">
                <a16:creationId xmlns:a16="http://schemas.microsoft.com/office/drawing/2014/main" id="{886FF981-A400-4837-BBEF-F842D15D2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>
            <a:extLst>
              <a:ext uri="{FF2B5EF4-FFF2-40B4-BE49-F238E27FC236}">
                <a16:creationId xmlns:a16="http://schemas.microsoft.com/office/drawing/2014/main" id="{9D19D6C9-21C3-47C7-A1B4-650D50B82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Picture 19">
            <a:extLst>
              <a:ext uri="{FF2B5EF4-FFF2-40B4-BE49-F238E27FC236}">
                <a16:creationId xmlns:a16="http://schemas.microsoft.com/office/drawing/2014/main" id="{2044184D-8883-46F6-BDDD-9E2749505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66" name="Group 22">
            <a:extLst>
              <a:ext uri="{FF2B5EF4-FFF2-40B4-BE49-F238E27FC236}">
                <a16:creationId xmlns:a16="http://schemas.microsoft.com/office/drawing/2014/main" id="{F43E74AE-B381-4036-9EE4-EA38E71ED934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0665" name="Line 20">
              <a:extLst>
                <a:ext uri="{FF2B5EF4-FFF2-40B4-BE49-F238E27FC236}">
                  <a16:creationId xmlns:a16="http://schemas.microsoft.com/office/drawing/2014/main" id="{06650F6E-7555-47B3-B651-497B99BD28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6" name="Line 21">
              <a:extLst>
                <a:ext uri="{FF2B5EF4-FFF2-40B4-BE49-F238E27FC236}">
                  <a16:creationId xmlns:a16="http://schemas.microsoft.com/office/drawing/2014/main" id="{77B28BD1-ACAF-4B80-BCD4-DCF68DB2E8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3">
            <a:extLst>
              <a:ext uri="{FF2B5EF4-FFF2-40B4-BE49-F238E27FC236}">
                <a16:creationId xmlns:a16="http://schemas.microsoft.com/office/drawing/2014/main" id="{0B8DB57C-EA00-4040-A3DF-AA3E2B94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3" y="333375"/>
            <a:ext cx="3227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3600">
                <a:solidFill>
                  <a:srgbClr val="0000FF"/>
                </a:solidFill>
                <a:latin typeface="Times" panose="02020603050405020304" pitchFamily="18" charset="0"/>
              </a:rPr>
              <a:t>Reflexive Sides</a:t>
            </a:r>
            <a:endParaRPr lang="en-US" altLang="en-US" sz="3600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3600">
                <a:latin typeface="Times" panose="02020603050405020304" pitchFamily="18" charset="0"/>
              </a:rPr>
              <a:t>Vertical Angles</a:t>
            </a:r>
          </a:p>
        </p:txBody>
      </p:sp>
      <p:sp>
        <p:nvSpPr>
          <p:cNvPr id="71683" name="Rectangle 20">
            <a:extLst>
              <a:ext uri="{FF2B5EF4-FFF2-40B4-BE49-F238E27FC236}">
                <a16:creationId xmlns:a16="http://schemas.microsoft.com/office/drawing/2014/main" id="{8480E302-CAB8-4BE2-863D-B84209D61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/>
              <a:t>Step 2: </a:t>
            </a:r>
            <a:r>
              <a:rPr lang="en-US" altLang="en-US" b="1" i="1">
                <a:latin typeface="Times" panose="02020603050405020304" pitchFamily="18" charset="0"/>
              </a:rPr>
              <a:t>Mark . . 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1684" name="Text Box 21">
            <a:extLst>
              <a:ext uri="{FF2B5EF4-FFF2-40B4-BE49-F238E27FC236}">
                <a16:creationId xmlns:a16="http://schemas.microsoft.com/office/drawing/2014/main" id="{A4B3B4B4-1AD2-4324-893E-C892994F0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96000"/>
            <a:ext cx="207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if they exist.</a:t>
            </a:r>
          </a:p>
        </p:txBody>
      </p:sp>
      <p:pic>
        <p:nvPicPr>
          <p:cNvPr id="71685" name="Picture 22">
            <a:extLst>
              <a:ext uri="{FF2B5EF4-FFF2-40B4-BE49-F238E27FC236}">
                <a16:creationId xmlns:a16="http://schemas.microsoft.com/office/drawing/2014/main" id="{94F4059E-D0DD-4D94-BA64-0069C795E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6" name="Picture 23">
            <a:extLst>
              <a:ext uri="{FF2B5EF4-FFF2-40B4-BE49-F238E27FC236}">
                <a16:creationId xmlns:a16="http://schemas.microsoft.com/office/drawing/2014/main" id="{10479753-E530-4CAD-A109-13B2C182B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7" name="Picture 24">
            <a:extLst>
              <a:ext uri="{FF2B5EF4-FFF2-40B4-BE49-F238E27FC236}">
                <a16:creationId xmlns:a16="http://schemas.microsoft.com/office/drawing/2014/main" id="{37252AE3-619C-4979-B7CB-2E0BEA318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8" name="Picture 25">
            <a:extLst>
              <a:ext uri="{FF2B5EF4-FFF2-40B4-BE49-F238E27FC236}">
                <a16:creationId xmlns:a16="http://schemas.microsoft.com/office/drawing/2014/main" id="{CCA92942-89FB-4DE7-8127-2BCF08B13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1689" name="Group 26">
            <a:extLst>
              <a:ext uri="{FF2B5EF4-FFF2-40B4-BE49-F238E27FC236}">
                <a16:creationId xmlns:a16="http://schemas.microsoft.com/office/drawing/2014/main" id="{938D4B29-96F7-497B-9F38-90A0086F42B7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1693" name="Line 27">
              <a:extLst>
                <a:ext uri="{FF2B5EF4-FFF2-40B4-BE49-F238E27FC236}">
                  <a16:creationId xmlns:a16="http://schemas.microsoft.com/office/drawing/2014/main" id="{DD42B61B-FBC6-48D7-83BF-6455C66B2D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4" name="Line 28">
              <a:extLst>
                <a:ext uri="{FF2B5EF4-FFF2-40B4-BE49-F238E27FC236}">
                  <a16:creationId xmlns:a16="http://schemas.microsoft.com/office/drawing/2014/main" id="{06E702F0-5584-4CE4-88E9-22EA3938C4B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9" name="Group 31">
            <a:extLst>
              <a:ext uri="{FF2B5EF4-FFF2-40B4-BE49-F238E27FC236}">
                <a16:creationId xmlns:a16="http://schemas.microsoft.com/office/drawing/2014/main" id="{5547594D-659D-4E01-9669-C6FC27F35A82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1691" name="Line 29">
              <a:extLst>
                <a:ext uri="{FF2B5EF4-FFF2-40B4-BE49-F238E27FC236}">
                  <a16:creationId xmlns:a16="http://schemas.microsoft.com/office/drawing/2014/main" id="{EBF2C5CD-1DC9-45E9-85DD-0841F42AF4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2" name="Line 30">
              <a:extLst>
                <a:ext uri="{FF2B5EF4-FFF2-40B4-BE49-F238E27FC236}">
                  <a16:creationId xmlns:a16="http://schemas.microsoft.com/office/drawing/2014/main" id="{5814DC23-B362-4481-8DFC-78F43B476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98E7859-CCB1-4860-A2C7-13A75A738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Step 3: </a:t>
            </a:r>
            <a:r>
              <a:rPr lang="en-US" altLang="en-US" b="1" i="1">
                <a:latin typeface="Times" panose="02020603050405020304" pitchFamily="18" charset="0"/>
              </a:rPr>
              <a:t>Choose a Method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F78DB13A-0C53-4B0C-8853-CD99BD1D5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200400"/>
            <a:ext cx="12001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SSS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SAS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ASA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AAS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" panose="02020603050405020304" pitchFamily="18" charset="0"/>
              </a:rPr>
              <a:t>HL</a:t>
            </a:r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0FEBF6E8-5EFF-4A86-A9A6-09C11DB6D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16002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72709" name="Picture 22">
            <a:extLst>
              <a:ext uri="{FF2B5EF4-FFF2-40B4-BE49-F238E27FC236}">
                <a16:creationId xmlns:a16="http://schemas.microsoft.com/office/drawing/2014/main" id="{8D84AC4E-005C-4BEF-9176-F6447B7E7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0" name="Picture 23">
            <a:extLst>
              <a:ext uri="{FF2B5EF4-FFF2-40B4-BE49-F238E27FC236}">
                <a16:creationId xmlns:a16="http://schemas.microsoft.com/office/drawing/2014/main" id="{186BB6AF-E2FD-4F5F-8B37-8DFFAF160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1" name="Picture 24">
            <a:extLst>
              <a:ext uri="{FF2B5EF4-FFF2-40B4-BE49-F238E27FC236}">
                <a16:creationId xmlns:a16="http://schemas.microsoft.com/office/drawing/2014/main" id="{01100DCA-D888-4D9B-8E9A-EB230B0A7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712" name="Picture 25">
            <a:extLst>
              <a:ext uri="{FF2B5EF4-FFF2-40B4-BE49-F238E27FC236}">
                <a16:creationId xmlns:a16="http://schemas.microsoft.com/office/drawing/2014/main" id="{EB5B50F8-B25C-4BD1-B845-62BE9F5C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2713" name="Group 26">
            <a:extLst>
              <a:ext uri="{FF2B5EF4-FFF2-40B4-BE49-F238E27FC236}">
                <a16:creationId xmlns:a16="http://schemas.microsoft.com/office/drawing/2014/main" id="{F5544520-D511-4C3D-9FE7-DFD17A6BE3B1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2717" name="Line 27">
              <a:extLst>
                <a:ext uri="{FF2B5EF4-FFF2-40B4-BE49-F238E27FC236}">
                  <a16:creationId xmlns:a16="http://schemas.microsoft.com/office/drawing/2014/main" id="{DA4EA183-C271-47FC-AC9A-1C906314A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8" name="Line 28">
              <a:extLst>
                <a:ext uri="{FF2B5EF4-FFF2-40B4-BE49-F238E27FC236}">
                  <a16:creationId xmlns:a16="http://schemas.microsoft.com/office/drawing/2014/main" id="{23997B0A-256E-4433-A749-2BD126398AE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714" name="Group 29">
            <a:extLst>
              <a:ext uri="{FF2B5EF4-FFF2-40B4-BE49-F238E27FC236}">
                <a16:creationId xmlns:a16="http://schemas.microsoft.com/office/drawing/2014/main" id="{545AD085-FBB1-41F0-8005-35D483A6CDCC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2715" name="Line 30">
              <a:extLst>
                <a:ext uri="{FF2B5EF4-FFF2-40B4-BE49-F238E27FC236}">
                  <a16:creationId xmlns:a16="http://schemas.microsoft.com/office/drawing/2014/main" id="{78B24216-6B01-4FCA-AB20-20AD0B399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16" name="Line 31">
              <a:extLst>
                <a:ext uri="{FF2B5EF4-FFF2-40B4-BE49-F238E27FC236}">
                  <a16:creationId xmlns:a16="http://schemas.microsoft.com/office/drawing/2014/main" id="{3383E300-5EC2-4036-BDC1-F1D2572E6B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1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AE78882-3797-4750-BDD1-A5E0B95A2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Step 4: </a:t>
            </a:r>
            <a:r>
              <a:rPr lang="en-US" altLang="en-US" b="1" i="1">
                <a:latin typeface="Times" panose="02020603050405020304" pitchFamily="18" charset="0"/>
              </a:rPr>
              <a:t>List the Parts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73731" name="Group 26">
            <a:extLst>
              <a:ext uri="{FF2B5EF4-FFF2-40B4-BE49-F238E27FC236}">
                <a16:creationId xmlns:a16="http://schemas.microsoft.com/office/drawing/2014/main" id="{FF9B9A5F-5025-4B2E-B8D1-178F6E564145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3750" name="Text Box 21">
              <a:extLst>
                <a:ext uri="{FF2B5EF4-FFF2-40B4-BE49-F238E27FC236}">
                  <a16:creationId xmlns:a16="http://schemas.microsoft.com/office/drawing/2014/main" id="{D8EAE7EC-07E0-4DDE-9278-BB5CA028A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3751" name="Text Box 22">
              <a:extLst>
                <a:ext uri="{FF2B5EF4-FFF2-40B4-BE49-F238E27FC236}">
                  <a16:creationId xmlns:a16="http://schemas.microsoft.com/office/drawing/2014/main" id="{44B1F207-275D-4CFE-98E5-28272412B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3752" name="Group 25">
              <a:extLst>
                <a:ext uri="{FF2B5EF4-FFF2-40B4-BE49-F238E27FC236}">
                  <a16:creationId xmlns:a16="http://schemas.microsoft.com/office/drawing/2014/main" id="{502CE72F-ACB6-433D-BAC2-D5E667A850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3753" name="Line 23">
                <a:extLst>
                  <a:ext uri="{FF2B5EF4-FFF2-40B4-BE49-F238E27FC236}">
                    <a16:creationId xmlns:a16="http://schemas.microsoft.com/office/drawing/2014/main" id="{34016F8E-E551-425E-AC94-94CD49048F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754" name="Line 24">
                <a:extLst>
                  <a:ext uri="{FF2B5EF4-FFF2-40B4-BE49-F238E27FC236}">
                    <a16:creationId xmlns:a16="http://schemas.microsoft.com/office/drawing/2014/main" id="{51A5ADDE-7609-4AE6-B79C-001B57949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3732" name="Text Box 28">
            <a:extLst>
              <a:ext uri="{FF2B5EF4-FFF2-40B4-BE49-F238E27FC236}">
                <a16:creationId xmlns:a16="http://schemas.microsoft.com/office/drawing/2014/main" id="{22AF06F6-BC27-420B-BA7A-F48CCE472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2688" y="6096000"/>
            <a:ext cx="377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… in the order of the Method</a:t>
            </a:r>
          </a:p>
        </p:txBody>
      </p:sp>
      <p:pic>
        <p:nvPicPr>
          <p:cNvPr id="73733" name="Picture 32">
            <a:extLst>
              <a:ext uri="{FF2B5EF4-FFF2-40B4-BE49-F238E27FC236}">
                <a16:creationId xmlns:a16="http://schemas.microsoft.com/office/drawing/2014/main" id="{0D393E9D-558C-4607-9929-0C6B8ED7D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4" name="Picture 33">
            <a:extLst>
              <a:ext uri="{FF2B5EF4-FFF2-40B4-BE49-F238E27FC236}">
                <a16:creationId xmlns:a16="http://schemas.microsoft.com/office/drawing/2014/main" id="{4275FAAD-958F-43D5-BA13-A9C81612F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5" name="Picture 34">
            <a:extLst>
              <a:ext uri="{FF2B5EF4-FFF2-40B4-BE49-F238E27FC236}">
                <a16:creationId xmlns:a16="http://schemas.microsoft.com/office/drawing/2014/main" id="{4D8DC6BB-A244-410E-AC83-976AAEEBA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36" name="Picture 35">
            <a:extLst>
              <a:ext uri="{FF2B5EF4-FFF2-40B4-BE49-F238E27FC236}">
                <a16:creationId xmlns:a16="http://schemas.microsoft.com/office/drawing/2014/main" id="{C155E9CC-3EC0-4EE1-9822-932701895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737" name="Group 36">
            <a:extLst>
              <a:ext uri="{FF2B5EF4-FFF2-40B4-BE49-F238E27FC236}">
                <a16:creationId xmlns:a16="http://schemas.microsoft.com/office/drawing/2014/main" id="{4AF8B599-86A6-47F6-9A1F-D6CAE429EF1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3748" name="Line 37">
              <a:extLst>
                <a:ext uri="{FF2B5EF4-FFF2-40B4-BE49-F238E27FC236}">
                  <a16:creationId xmlns:a16="http://schemas.microsoft.com/office/drawing/2014/main" id="{A19619E9-8359-46DE-AC3D-E73D31676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9" name="Line 38">
              <a:extLst>
                <a:ext uri="{FF2B5EF4-FFF2-40B4-BE49-F238E27FC236}">
                  <a16:creationId xmlns:a16="http://schemas.microsoft.com/office/drawing/2014/main" id="{BCAD24AD-0441-4FE0-9F35-CFBDA6C40F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738" name="Group 39">
            <a:extLst>
              <a:ext uri="{FF2B5EF4-FFF2-40B4-BE49-F238E27FC236}">
                <a16:creationId xmlns:a16="http://schemas.microsoft.com/office/drawing/2014/main" id="{4A7FD206-69D6-4CCD-9B18-84E5C5C00E1D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3746" name="Line 40">
              <a:extLst>
                <a:ext uri="{FF2B5EF4-FFF2-40B4-BE49-F238E27FC236}">
                  <a16:creationId xmlns:a16="http://schemas.microsoft.com/office/drawing/2014/main" id="{73C7F763-88AB-4CCB-B3A4-599F609214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747" name="Line 41">
              <a:extLst>
                <a:ext uri="{FF2B5EF4-FFF2-40B4-BE49-F238E27FC236}">
                  <a16:creationId xmlns:a16="http://schemas.microsoft.com/office/drawing/2014/main" id="{7DD28324-3595-4227-8403-E67DA5E17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263" name="Picture 47">
            <a:extLst>
              <a:ext uri="{FF2B5EF4-FFF2-40B4-BE49-F238E27FC236}">
                <a16:creationId xmlns:a16="http://schemas.microsoft.com/office/drawing/2014/main" id="{D5AF4A86-F4FB-4BB5-AF94-034F9E41F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832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64" name="Picture 48">
            <a:extLst>
              <a:ext uri="{FF2B5EF4-FFF2-40B4-BE49-F238E27FC236}">
                <a16:creationId xmlns:a16="http://schemas.microsoft.com/office/drawing/2014/main" id="{34C61B5D-B46E-44BB-B5D3-62FAA4599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65" name="Picture 49">
            <a:extLst>
              <a:ext uri="{FF2B5EF4-FFF2-40B4-BE49-F238E27FC236}">
                <a16:creationId xmlns:a16="http://schemas.microsoft.com/office/drawing/2014/main" id="{1CCDB49B-ED9D-41FF-85DF-8CF7433C5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173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69" name="Group 53">
            <a:extLst>
              <a:ext uri="{FF2B5EF4-FFF2-40B4-BE49-F238E27FC236}">
                <a16:creationId xmlns:a16="http://schemas.microsoft.com/office/drawing/2014/main" id="{642D3265-750E-486C-ADDD-AFDAB706169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733800"/>
            <a:ext cx="550863" cy="2362200"/>
            <a:chOff x="528" y="2352"/>
            <a:chExt cx="347" cy="1488"/>
          </a:xfrm>
        </p:grpSpPr>
        <p:sp>
          <p:nvSpPr>
            <p:cNvPr id="73743" name="Rectangle 50">
              <a:extLst>
                <a:ext uri="{FF2B5EF4-FFF2-40B4-BE49-F238E27FC236}">
                  <a16:creationId xmlns:a16="http://schemas.microsoft.com/office/drawing/2014/main" id="{F79BE3E9-E76C-4668-B7A5-143AE6FD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52"/>
              <a:ext cx="2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chemeClr val="bg2"/>
                  </a:solidFill>
                  <a:latin typeface="Times" panose="02020603050405020304" pitchFamily="18" charset="0"/>
                </a:rPr>
                <a:t>S</a:t>
              </a:r>
            </a:p>
          </p:txBody>
        </p:sp>
        <p:sp>
          <p:nvSpPr>
            <p:cNvPr id="73744" name="Rectangle 51">
              <a:extLst>
                <a:ext uri="{FF2B5EF4-FFF2-40B4-BE49-F238E27FC236}">
                  <a16:creationId xmlns:a16="http://schemas.microsoft.com/office/drawing/2014/main" id="{82FECC5E-A293-4CFF-ABBD-36A4AD782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014"/>
              <a:ext cx="34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chemeClr val="bg2"/>
                  </a:solidFill>
                  <a:latin typeface="Times" panose="02020603050405020304" pitchFamily="18" charset="0"/>
                </a:rPr>
                <a:t>A</a:t>
              </a:r>
            </a:p>
          </p:txBody>
        </p:sp>
        <p:sp>
          <p:nvSpPr>
            <p:cNvPr id="73745" name="Rectangle 52">
              <a:extLst>
                <a:ext uri="{FF2B5EF4-FFF2-40B4-BE49-F238E27FC236}">
                  <a16:creationId xmlns:a16="http://schemas.microsoft.com/office/drawing/2014/main" id="{55ACAA92-D8A9-4835-9283-8503B56A1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398"/>
              <a:ext cx="2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4000" b="1">
                  <a:solidFill>
                    <a:schemeClr val="bg2"/>
                  </a:solidFill>
                  <a:latin typeface="Times" panose="02020603050405020304" pitchFamily="18" charset="0"/>
                </a:rPr>
                <a:t>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33BA147-C2E7-4264-B3CF-76D0EF19E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Step 5: </a:t>
            </a:r>
            <a:r>
              <a:rPr lang="en-US" altLang="en-US" b="1" i="1">
                <a:latin typeface="Times" panose="02020603050405020304" pitchFamily="18" charset="0"/>
              </a:rPr>
              <a:t>Fill in the Reasons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74755" name="Text Box 4">
            <a:extLst>
              <a:ext uri="{FF2B5EF4-FFF2-40B4-BE49-F238E27FC236}">
                <a16:creationId xmlns:a16="http://schemas.microsoft.com/office/drawing/2014/main" id="{6C7C478A-C4F6-4708-8B52-327C4DD15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8" y="6096000"/>
            <a:ext cx="420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(Why did you mark those parts?)</a:t>
            </a:r>
          </a:p>
        </p:txBody>
      </p:sp>
      <p:grpSp>
        <p:nvGrpSpPr>
          <p:cNvPr id="74756" name="Group 19">
            <a:extLst>
              <a:ext uri="{FF2B5EF4-FFF2-40B4-BE49-F238E27FC236}">
                <a16:creationId xmlns:a16="http://schemas.microsoft.com/office/drawing/2014/main" id="{B27721A3-1F1D-4070-92FD-5B9F35013C0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4777" name="Text Box 20">
              <a:extLst>
                <a:ext uri="{FF2B5EF4-FFF2-40B4-BE49-F238E27FC236}">
                  <a16:creationId xmlns:a16="http://schemas.microsoft.com/office/drawing/2014/main" id="{A046F0DC-B390-44A1-B5BD-0160C23C04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4778" name="Text Box 21">
              <a:extLst>
                <a:ext uri="{FF2B5EF4-FFF2-40B4-BE49-F238E27FC236}">
                  <a16:creationId xmlns:a16="http://schemas.microsoft.com/office/drawing/2014/main" id="{5EB428B0-469C-47FC-B8C8-093F912097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4779" name="Group 22">
              <a:extLst>
                <a:ext uri="{FF2B5EF4-FFF2-40B4-BE49-F238E27FC236}">
                  <a16:creationId xmlns:a16="http://schemas.microsoft.com/office/drawing/2014/main" id="{1B395E71-BA6B-4C3A-8D79-03DB5FFA2E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4780" name="Line 23">
                <a:extLst>
                  <a:ext uri="{FF2B5EF4-FFF2-40B4-BE49-F238E27FC236}">
                    <a16:creationId xmlns:a16="http://schemas.microsoft.com/office/drawing/2014/main" id="{691CF5E0-E0E9-4BEB-AA6D-20A4D36990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781" name="Line 24">
                <a:extLst>
                  <a:ext uri="{FF2B5EF4-FFF2-40B4-BE49-F238E27FC236}">
                    <a16:creationId xmlns:a16="http://schemas.microsoft.com/office/drawing/2014/main" id="{5F3043CF-6B37-4F07-A0E8-6B25F6A2B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74757" name="Picture 31">
            <a:extLst>
              <a:ext uri="{FF2B5EF4-FFF2-40B4-BE49-F238E27FC236}">
                <a16:creationId xmlns:a16="http://schemas.microsoft.com/office/drawing/2014/main" id="{5274591E-8599-40F3-BBCA-9B367A607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8" name="Picture 32">
            <a:extLst>
              <a:ext uri="{FF2B5EF4-FFF2-40B4-BE49-F238E27FC236}">
                <a16:creationId xmlns:a16="http://schemas.microsoft.com/office/drawing/2014/main" id="{5D4DF921-E7EF-4F2C-9DC7-CECC9A85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59" name="Picture 33">
            <a:extLst>
              <a:ext uri="{FF2B5EF4-FFF2-40B4-BE49-F238E27FC236}">
                <a16:creationId xmlns:a16="http://schemas.microsoft.com/office/drawing/2014/main" id="{24E57E01-CC94-4492-9DD7-71F92A819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60" name="Picture 34">
            <a:extLst>
              <a:ext uri="{FF2B5EF4-FFF2-40B4-BE49-F238E27FC236}">
                <a16:creationId xmlns:a16="http://schemas.microsoft.com/office/drawing/2014/main" id="{E9475235-6B99-436F-883C-28F816984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61" name="Group 35">
            <a:extLst>
              <a:ext uri="{FF2B5EF4-FFF2-40B4-BE49-F238E27FC236}">
                <a16:creationId xmlns:a16="http://schemas.microsoft.com/office/drawing/2014/main" id="{66DC0A53-A8E6-469D-BC8C-6A21DA2916BE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4775" name="Line 36">
              <a:extLst>
                <a:ext uri="{FF2B5EF4-FFF2-40B4-BE49-F238E27FC236}">
                  <a16:creationId xmlns:a16="http://schemas.microsoft.com/office/drawing/2014/main" id="{D4239B6C-CA00-4F61-9549-F8D45D3C9C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6" name="Line 37">
              <a:extLst>
                <a:ext uri="{FF2B5EF4-FFF2-40B4-BE49-F238E27FC236}">
                  <a16:creationId xmlns:a16="http://schemas.microsoft.com/office/drawing/2014/main" id="{82E35DA6-45CA-4B7A-9844-5188B98F18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762" name="Group 38">
            <a:extLst>
              <a:ext uri="{FF2B5EF4-FFF2-40B4-BE49-F238E27FC236}">
                <a16:creationId xmlns:a16="http://schemas.microsoft.com/office/drawing/2014/main" id="{DD0F3C87-7C0D-46C2-9757-87FDFC1EA49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4773" name="Line 39">
              <a:extLst>
                <a:ext uri="{FF2B5EF4-FFF2-40B4-BE49-F238E27FC236}">
                  <a16:creationId xmlns:a16="http://schemas.microsoft.com/office/drawing/2014/main" id="{FE362C53-8449-492F-AD08-D8F28520F1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4" name="Line 40">
              <a:extLst>
                <a:ext uri="{FF2B5EF4-FFF2-40B4-BE49-F238E27FC236}">
                  <a16:creationId xmlns:a16="http://schemas.microsoft.com/office/drawing/2014/main" id="{9D4B0641-EE43-491B-ACBC-FF41275AC5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4763" name="Picture 41">
            <a:extLst>
              <a:ext uri="{FF2B5EF4-FFF2-40B4-BE49-F238E27FC236}">
                <a16:creationId xmlns:a16="http://schemas.microsoft.com/office/drawing/2014/main" id="{0DC16B00-E5B3-4597-B75B-C9A429799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832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64" name="Picture 42">
            <a:extLst>
              <a:ext uri="{FF2B5EF4-FFF2-40B4-BE49-F238E27FC236}">
                <a16:creationId xmlns:a16="http://schemas.microsoft.com/office/drawing/2014/main" id="{0DBC7A18-9536-467C-9EFE-8AB865735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65" name="Picture 43">
            <a:extLst>
              <a:ext uri="{FF2B5EF4-FFF2-40B4-BE49-F238E27FC236}">
                <a16:creationId xmlns:a16="http://schemas.microsoft.com/office/drawing/2014/main" id="{9E262323-FDB5-407C-AB4C-741EDBD9C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173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5" name="Picture 45">
            <a:extLst>
              <a:ext uri="{FF2B5EF4-FFF2-40B4-BE49-F238E27FC236}">
                <a16:creationId xmlns:a16="http://schemas.microsoft.com/office/drawing/2014/main" id="{6630B843-6333-402A-8E5A-4CE559DC5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84600"/>
            <a:ext cx="1397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7" name="Picture 47">
            <a:extLst>
              <a:ext uri="{FF2B5EF4-FFF2-40B4-BE49-F238E27FC236}">
                <a16:creationId xmlns:a16="http://schemas.microsoft.com/office/drawing/2014/main" id="{7EE2417F-11DA-4F25-BEA2-609D2D2D0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51400"/>
            <a:ext cx="29083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8" name="Picture 48">
            <a:extLst>
              <a:ext uri="{FF2B5EF4-FFF2-40B4-BE49-F238E27FC236}">
                <a16:creationId xmlns:a16="http://schemas.microsoft.com/office/drawing/2014/main" id="{FFC4DB06-AC5E-4EAA-985E-58714E467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5384800"/>
            <a:ext cx="3022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69" name="Rectangle 49">
            <a:extLst>
              <a:ext uri="{FF2B5EF4-FFF2-40B4-BE49-F238E27FC236}">
                <a16:creationId xmlns:a16="http://schemas.microsoft.com/office/drawing/2014/main" id="{361AC45E-B0F2-42A4-B365-DC9D7EC0C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4770" name="Rectangle 50">
            <a:extLst>
              <a:ext uri="{FF2B5EF4-FFF2-40B4-BE49-F238E27FC236}">
                <a16:creationId xmlns:a16="http://schemas.microsoft.com/office/drawing/2014/main" id="{1052AEDC-752C-4A6C-8E17-94D5063D7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84725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4771" name="Rectangle 51">
            <a:extLst>
              <a:ext uri="{FF2B5EF4-FFF2-40B4-BE49-F238E27FC236}">
                <a16:creationId xmlns:a16="http://schemas.microsoft.com/office/drawing/2014/main" id="{35B6D927-0087-4204-B0FC-EE47C6A84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943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4772" name="Rectangle 28">
            <a:extLst>
              <a:ext uri="{FF2B5EF4-FFF2-40B4-BE49-F238E27FC236}">
                <a16:creationId xmlns:a16="http://schemas.microsoft.com/office/drawing/2014/main" id="{7D8C18AE-AAC1-4490-9BDC-2D3D98AA2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5080000"/>
            <a:ext cx="3810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7">
            <a:extLst>
              <a:ext uri="{FF2B5EF4-FFF2-40B4-BE49-F238E27FC236}">
                <a16:creationId xmlns:a16="http://schemas.microsoft.com/office/drawing/2014/main" id="{84863546-9973-4D60-81AC-FF26397A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5779" name="Rectangle 38">
            <a:extLst>
              <a:ext uri="{FF2B5EF4-FFF2-40B4-BE49-F238E27FC236}">
                <a16:creationId xmlns:a16="http://schemas.microsoft.com/office/drawing/2014/main" id="{78F6F5A8-3939-4ABB-B23D-FAEF39C1F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84725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5780" name="Rectangle 39">
            <a:extLst>
              <a:ext uri="{FF2B5EF4-FFF2-40B4-BE49-F238E27FC236}">
                <a16:creationId xmlns:a16="http://schemas.microsoft.com/office/drawing/2014/main" id="{DC8EFEDB-C1E8-4F5D-BEDE-A5B6A4AF3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943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75781" name="Rectangle 2">
            <a:extLst>
              <a:ext uri="{FF2B5EF4-FFF2-40B4-BE49-F238E27FC236}">
                <a16:creationId xmlns:a16="http://schemas.microsoft.com/office/drawing/2014/main" id="{0D68F497-88AF-4C5C-A943-EB93E24B3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Step 6: </a:t>
            </a:r>
            <a:r>
              <a:rPr lang="en-US" altLang="en-US" b="1" i="1">
                <a:latin typeface="Times" panose="02020603050405020304" pitchFamily="18" charset="0"/>
              </a:rPr>
              <a:t>Is there more?</a:t>
            </a:r>
            <a:endParaRPr lang="en-US" altLang="en-US">
              <a:latin typeface="Times" panose="02020603050405020304" pitchFamily="18" charset="0"/>
            </a:endParaRPr>
          </a:p>
        </p:txBody>
      </p:sp>
      <p:grpSp>
        <p:nvGrpSpPr>
          <p:cNvPr id="75782" name="Group 18">
            <a:extLst>
              <a:ext uri="{FF2B5EF4-FFF2-40B4-BE49-F238E27FC236}">
                <a16:creationId xmlns:a16="http://schemas.microsoft.com/office/drawing/2014/main" id="{C038D317-E8D7-4C9D-8F00-4E7EFDB05A17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5809" name="Text Box 19">
              <a:extLst>
                <a:ext uri="{FF2B5EF4-FFF2-40B4-BE49-F238E27FC236}">
                  <a16:creationId xmlns:a16="http://schemas.microsoft.com/office/drawing/2014/main" id="{B4A890D3-0A6B-4A72-8611-A92DDFB11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5810" name="Text Box 20">
              <a:extLst>
                <a:ext uri="{FF2B5EF4-FFF2-40B4-BE49-F238E27FC236}">
                  <a16:creationId xmlns:a16="http://schemas.microsoft.com/office/drawing/2014/main" id="{CFE58906-DAB2-47B8-93F4-4472DDB0F2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5811" name="Group 21">
              <a:extLst>
                <a:ext uri="{FF2B5EF4-FFF2-40B4-BE49-F238E27FC236}">
                  <a16:creationId xmlns:a16="http://schemas.microsoft.com/office/drawing/2014/main" id="{4E252825-8E30-42AE-8F91-1301E05E47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5812" name="Line 22">
                <a:extLst>
                  <a:ext uri="{FF2B5EF4-FFF2-40B4-BE49-F238E27FC236}">
                    <a16:creationId xmlns:a16="http://schemas.microsoft.com/office/drawing/2014/main" id="{744FF1E0-133D-44CA-A7A3-B3D46700E9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13" name="Line 23">
                <a:extLst>
                  <a:ext uri="{FF2B5EF4-FFF2-40B4-BE49-F238E27FC236}">
                    <a16:creationId xmlns:a16="http://schemas.microsoft.com/office/drawing/2014/main" id="{D9739435-0165-40AD-A846-F780C067BA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75783" name="Picture 40">
            <a:extLst>
              <a:ext uri="{FF2B5EF4-FFF2-40B4-BE49-F238E27FC236}">
                <a16:creationId xmlns:a16="http://schemas.microsoft.com/office/drawing/2014/main" id="{95EDEA7F-03C9-44BD-A880-37AF8FA93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4" name="Picture 41">
            <a:extLst>
              <a:ext uri="{FF2B5EF4-FFF2-40B4-BE49-F238E27FC236}">
                <a16:creationId xmlns:a16="http://schemas.microsoft.com/office/drawing/2014/main" id="{712DA2E4-DDD4-4FA4-A313-DCA0324E4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5" name="Picture 42">
            <a:extLst>
              <a:ext uri="{FF2B5EF4-FFF2-40B4-BE49-F238E27FC236}">
                <a16:creationId xmlns:a16="http://schemas.microsoft.com/office/drawing/2014/main" id="{95BB5707-9739-423B-96E9-23B66BEB1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6" name="Picture 43">
            <a:extLst>
              <a:ext uri="{FF2B5EF4-FFF2-40B4-BE49-F238E27FC236}">
                <a16:creationId xmlns:a16="http://schemas.microsoft.com/office/drawing/2014/main" id="{669D044C-4FEF-45FD-85AB-43F5E8B8E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5787" name="Group 44">
            <a:extLst>
              <a:ext uri="{FF2B5EF4-FFF2-40B4-BE49-F238E27FC236}">
                <a16:creationId xmlns:a16="http://schemas.microsoft.com/office/drawing/2014/main" id="{2FAB823F-8466-4112-AD0C-43461C43734C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5807" name="Line 45">
              <a:extLst>
                <a:ext uri="{FF2B5EF4-FFF2-40B4-BE49-F238E27FC236}">
                  <a16:creationId xmlns:a16="http://schemas.microsoft.com/office/drawing/2014/main" id="{F9B924E3-021A-4DE1-AEEB-984324AD5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8" name="Line 46">
              <a:extLst>
                <a:ext uri="{FF2B5EF4-FFF2-40B4-BE49-F238E27FC236}">
                  <a16:creationId xmlns:a16="http://schemas.microsoft.com/office/drawing/2014/main" id="{A08CAFBF-73C8-4986-AEE3-2E609487EBC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88" name="Group 47">
            <a:extLst>
              <a:ext uri="{FF2B5EF4-FFF2-40B4-BE49-F238E27FC236}">
                <a16:creationId xmlns:a16="http://schemas.microsoft.com/office/drawing/2014/main" id="{1AFA87BB-3694-4A09-B9E3-428F0927FBE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438400"/>
            <a:ext cx="228600" cy="76200"/>
            <a:chOff x="4608" y="1536"/>
            <a:chExt cx="144" cy="48"/>
          </a:xfrm>
        </p:grpSpPr>
        <p:sp>
          <p:nvSpPr>
            <p:cNvPr id="75805" name="Line 48">
              <a:extLst>
                <a:ext uri="{FF2B5EF4-FFF2-40B4-BE49-F238E27FC236}">
                  <a16:creationId xmlns:a16="http://schemas.microsoft.com/office/drawing/2014/main" id="{55F1CF5D-9EF1-49E6-B75E-3339D6E60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36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6" name="Line 49">
              <a:extLst>
                <a:ext uri="{FF2B5EF4-FFF2-40B4-BE49-F238E27FC236}">
                  <a16:creationId xmlns:a16="http://schemas.microsoft.com/office/drawing/2014/main" id="{7F873AA7-0213-4CA7-B59F-EFDFE95D2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584"/>
              <a:ext cx="1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75789" name="Picture 50">
            <a:extLst>
              <a:ext uri="{FF2B5EF4-FFF2-40B4-BE49-F238E27FC236}">
                <a16:creationId xmlns:a16="http://schemas.microsoft.com/office/drawing/2014/main" id="{8E29B926-457B-4318-A024-4AB09806A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28321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90" name="Picture 51">
            <a:extLst>
              <a:ext uri="{FF2B5EF4-FFF2-40B4-BE49-F238E27FC236}">
                <a16:creationId xmlns:a16="http://schemas.microsoft.com/office/drawing/2014/main" id="{375DA105-A7EC-447C-9E20-016E5B952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91" name="Picture 52">
            <a:extLst>
              <a:ext uri="{FF2B5EF4-FFF2-40B4-BE49-F238E27FC236}">
                <a16:creationId xmlns:a16="http://schemas.microsoft.com/office/drawing/2014/main" id="{A4E21F83-C0CE-471A-99AB-2591817A0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0"/>
            <a:ext cx="173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92" name="Picture 56">
            <a:extLst>
              <a:ext uri="{FF2B5EF4-FFF2-40B4-BE49-F238E27FC236}">
                <a16:creationId xmlns:a16="http://schemas.microsoft.com/office/drawing/2014/main" id="{8DEAC9B9-27BE-4F2F-B5FE-E8872CCEF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84600"/>
            <a:ext cx="1397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28" name="Group 64">
            <a:extLst>
              <a:ext uri="{FF2B5EF4-FFF2-40B4-BE49-F238E27FC236}">
                <a16:creationId xmlns:a16="http://schemas.microsoft.com/office/drawing/2014/main" id="{F22CB3A1-FFDD-4853-866E-C7F3F3ED1F13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267200"/>
            <a:ext cx="4902200" cy="762000"/>
            <a:chOff x="1056" y="2688"/>
            <a:chExt cx="3088" cy="480"/>
          </a:xfrm>
        </p:grpSpPr>
        <p:pic>
          <p:nvPicPr>
            <p:cNvPr id="75803" name="Picture 53">
              <a:extLst>
                <a:ext uri="{FF2B5EF4-FFF2-40B4-BE49-F238E27FC236}">
                  <a16:creationId xmlns:a16="http://schemas.microsoft.com/office/drawing/2014/main" id="{F6C7F247-D669-483B-A60C-EC9E39DE30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2688"/>
              <a:ext cx="200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804" name="Picture 57">
              <a:extLst>
                <a:ext uri="{FF2B5EF4-FFF2-40B4-BE49-F238E27FC236}">
                  <a16:creationId xmlns:a16="http://schemas.microsoft.com/office/drawing/2014/main" id="{4C8032B6-B95A-437C-996B-1895D4832E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720"/>
              <a:ext cx="880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5794" name="Picture 58">
            <a:extLst>
              <a:ext uri="{FF2B5EF4-FFF2-40B4-BE49-F238E27FC236}">
                <a16:creationId xmlns:a16="http://schemas.microsoft.com/office/drawing/2014/main" id="{953CCB87-34F5-45A2-80B9-A68838F8B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851400"/>
            <a:ext cx="29083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95" name="Picture 59">
            <a:extLst>
              <a:ext uri="{FF2B5EF4-FFF2-40B4-BE49-F238E27FC236}">
                <a16:creationId xmlns:a16="http://schemas.microsoft.com/office/drawing/2014/main" id="{56DCA760-43BF-413A-8B35-3FB0A1230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5384800"/>
            <a:ext cx="3022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329" name="Group 65">
            <a:extLst>
              <a:ext uri="{FF2B5EF4-FFF2-40B4-BE49-F238E27FC236}">
                <a16:creationId xmlns:a16="http://schemas.microsoft.com/office/drawing/2014/main" id="{E4B9E136-8172-4752-9BCA-29FBB161F9F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5867400"/>
            <a:ext cx="5638800" cy="762000"/>
            <a:chOff x="1008" y="3696"/>
            <a:chExt cx="3552" cy="480"/>
          </a:xfrm>
        </p:grpSpPr>
        <p:pic>
          <p:nvPicPr>
            <p:cNvPr id="75801" name="Picture 54">
              <a:extLst>
                <a:ext uri="{FF2B5EF4-FFF2-40B4-BE49-F238E27FC236}">
                  <a16:creationId xmlns:a16="http://schemas.microsoft.com/office/drawing/2014/main" id="{8E36EC82-6974-4A05-A801-2825C571E0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696"/>
              <a:ext cx="1848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802" name="Picture 60">
              <a:extLst>
                <a:ext uri="{FF2B5EF4-FFF2-40B4-BE49-F238E27FC236}">
                  <a16:creationId xmlns:a16="http://schemas.microsoft.com/office/drawing/2014/main" id="{BAFA2459-4476-4DF8-9775-CEA0B0B308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4" y="3728"/>
              <a:ext cx="1256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27" name="Group 63">
            <a:extLst>
              <a:ext uri="{FF2B5EF4-FFF2-40B4-BE49-F238E27FC236}">
                <a16:creationId xmlns:a16="http://schemas.microsoft.com/office/drawing/2014/main" id="{1679F1E9-D1DF-42D9-9D05-734E1618FA17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733800"/>
            <a:ext cx="4038600" cy="2838450"/>
            <a:chOff x="816" y="2352"/>
            <a:chExt cx="2544" cy="1788"/>
          </a:xfrm>
        </p:grpSpPr>
        <p:sp>
          <p:nvSpPr>
            <p:cNvPr id="75799" name="Text Box 61">
              <a:extLst>
                <a:ext uri="{FF2B5EF4-FFF2-40B4-BE49-F238E27FC236}">
                  <a16:creationId xmlns:a16="http://schemas.microsoft.com/office/drawing/2014/main" id="{ACAB6294-0F14-438E-9662-1416281A5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352"/>
              <a:ext cx="384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1.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2.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3.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4.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5.</a:t>
              </a:r>
            </a:p>
          </p:txBody>
        </p:sp>
        <p:sp>
          <p:nvSpPr>
            <p:cNvPr id="75800" name="Text Box 62">
              <a:extLst>
                <a:ext uri="{FF2B5EF4-FFF2-40B4-BE49-F238E27FC236}">
                  <a16:creationId xmlns:a16="http://schemas.microsoft.com/office/drawing/2014/main" id="{8E0C7107-8862-4131-AA41-6EC56A73A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352"/>
              <a:ext cx="384" cy="1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1.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2.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3.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4.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chemeClr val="bg2"/>
                  </a:solidFill>
                  <a:latin typeface="Times" panose="02020603050405020304" pitchFamily="18" charset="0"/>
                </a:rPr>
                <a:t>5.</a:t>
              </a:r>
            </a:p>
          </p:txBody>
        </p:sp>
      </p:grpSp>
      <p:sp>
        <p:nvSpPr>
          <p:cNvPr id="75798" name="Rectangle 1">
            <a:extLst>
              <a:ext uri="{FF2B5EF4-FFF2-40B4-BE49-F238E27FC236}">
                <a16:creationId xmlns:a16="http://schemas.microsoft.com/office/drawing/2014/main" id="{3C3C195F-80A6-41C7-80A5-0AF783B6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5029200"/>
            <a:ext cx="3810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DA06C8C-AEB3-4BE2-AFA5-9039452E2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Midpoint</a:t>
            </a:r>
            <a:r>
              <a:rPr lang="en-US" altLang="en-US"/>
              <a:t> implies      segments.</a:t>
            </a:r>
          </a:p>
        </p:txBody>
      </p:sp>
      <p:pic>
        <p:nvPicPr>
          <p:cNvPr id="76803" name="Picture 3">
            <a:extLst>
              <a:ext uri="{FF2B5EF4-FFF2-40B4-BE49-F238E27FC236}">
                <a16:creationId xmlns:a16="http://schemas.microsoft.com/office/drawing/2014/main" id="{0CCDFC4B-D080-413A-B543-5DC286551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488" y="819150"/>
            <a:ext cx="7429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4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9425007-FFE2-4FEF-86AA-15E412398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6805" name="Text Box 10">
            <a:extLst>
              <a:ext uri="{FF2B5EF4-FFF2-40B4-BE49-F238E27FC236}">
                <a16:creationId xmlns:a16="http://schemas.microsoft.com/office/drawing/2014/main" id="{2DA551CB-61CD-4E4B-A7AF-723C7B77D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pic>
        <p:nvPicPr>
          <p:cNvPr id="67590" name="Picture 11">
            <a:extLst>
              <a:ext uri="{FF2B5EF4-FFF2-40B4-BE49-F238E27FC236}">
                <a16:creationId xmlns:a16="http://schemas.microsoft.com/office/drawing/2014/main" id="{9A1ECF11-1DB7-4977-8568-E08959271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5415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591" name="Group 13">
            <a:extLst>
              <a:ext uri="{FF2B5EF4-FFF2-40B4-BE49-F238E27FC236}">
                <a16:creationId xmlns:a16="http://schemas.microsoft.com/office/drawing/2014/main" id="{4636BF3F-F7F5-4329-A499-90C37E6AD6C5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6827" name="Text Box 14">
              <a:extLst>
                <a:ext uri="{FF2B5EF4-FFF2-40B4-BE49-F238E27FC236}">
                  <a16:creationId xmlns:a16="http://schemas.microsoft.com/office/drawing/2014/main" id="{42BA423F-41CA-4891-801C-6C3562FEA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6828" name="Text Box 15">
              <a:extLst>
                <a:ext uri="{FF2B5EF4-FFF2-40B4-BE49-F238E27FC236}">
                  <a16:creationId xmlns:a16="http://schemas.microsoft.com/office/drawing/2014/main" id="{B350C1A2-CEE3-4D9D-BD60-FB69F8B7A9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6829" name="Group 16">
              <a:extLst>
                <a:ext uri="{FF2B5EF4-FFF2-40B4-BE49-F238E27FC236}">
                  <a16:creationId xmlns:a16="http://schemas.microsoft.com/office/drawing/2014/main" id="{093BC7CB-A07E-461F-8C03-29622C26C6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6830" name="Line 17">
                <a:extLst>
                  <a:ext uri="{FF2B5EF4-FFF2-40B4-BE49-F238E27FC236}">
                    <a16:creationId xmlns:a16="http://schemas.microsoft.com/office/drawing/2014/main" id="{42C97160-FE1C-42A5-9C54-4CAE780168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31" name="Line 18">
                <a:extLst>
                  <a:ext uri="{FF2B5EF4-FFF2-40B4-BE49-F238E27FC236}">
                    <a16:creationId xmlns:a16="http://schemas.microsoft.com/office/drawing/2014/main" id="{D6CD1CAE-66FE-4BC7-B70D-6E0D90588E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7601" name="Picture 26">
            <a:extLst>
              <a:ext uri="{FF2B5EF4-FFF2-40B4-BE49-F238E27FC236}">
                <a16:creationId xmlns:a16="http://schemas.microsoft.com/office/drawing/2014/main" id="{06291175-EB84-44F9-B096-CB84B26BF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3060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39" name="Rectangle 27">
            <a:extLst>
              <a:ext uri="{FF2B5EF4-FFF2-40B4-BE49-F238E27FC236}">
                <a16:creationId xmlns:a16="http://schemas.microsoft.com/office/drawing/2014/main" id="{BA6CE884-C591-4463-9662-358E21F2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085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pic>
        <p:nvPicPr>
          <p:cNvPr id="67594" name="Picture 28">
            <a:extLst>
              <a:ext uri="{FF2B5EF4-FFF2-40B4-BE49-F238E27FC236}">
                <a16:creationId xmlns:a16="http://schemas.microsoft.com/office/drawing/2014/main" id="{1F9E3B18-70BA-4108-9FE0-BE8872BBB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46482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946" name="Group 34">
            <a:extLst>
              <a:ext uri="{FF2B5EF4-FFF2-40B4-BE49-F238E27FC236}">
                <a16:creationId xmlns:a16="http://schemas.microsoft.com/office/drawing/2014/main" id="{F3608D4D-D7B9-45E7-9353-316AF279664C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590800"/>
            <a:ext cx="762000" cy="304800"/>
            <a:chOff x="4416" y="1632"/>
            <a:chExt cx="480" cy="192"/>
          </a:xfrm>
        </p:grpSpPr>
        <p:sp>
          <p:nvSpPr>
            <p:cNvPr id="76825" name="Line 29">
              <a:extLst>
                <a:ext uri="{FF2B5EF4-FFF2-40B4-BE49-F238E27FC236}">
                  <a16:creationId xmlns:a16="http://schemas.microsoft.com/office/drawing/2014/main" id="{5B1C87FE-5B8A-4C7B-9DE1-DDC140FFB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6" name="Line 30">
              <a:extLst>
                <a:ext uri="{FF2B5EF4-FFF2-40B4-BE49-F238E27FC236}">
                  <a16:creationId xmlns:a16="http://schemas.microsoft.com/office/drawing/2014/main" id="{6B67F526-C4BF-45AC-A745-44B9F31F5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8943" name="Picture 31">
            <a:extLst>
              <a:ext uri="{FF2B5EF4-FFF2-40B4-BE49-F238E27FC236}">
                <a16:creationId xmlns:a16="http://schemas.microsoft.com/office/drawing/2014/main" id="{FFB8B370-3965-4D33-9826-E3F57E5D8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4648200"/>
            <a:ext cx="2235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44" name="Picture 32">
            <a:extLst>
              <a:ext uri="{FF2B5EF4-FFF2-40B4-BE49-F238E27FC236}">
                <a16:creationId xmlns:a16="http://schemas.microsoft.com/office/drawing/2014/main" id="{7B1D0F4C-8F6C-485B-B2A5-FF83A85B5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36957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0">
            <a:extLst>
              <a:ext uri="{FF2B5EF4-FFF2-40B4-BE49-F238E27FC236}">
                <a16:creationId xmlns:a16="http://schemas.microsoft.com/office/drawing/2014/main" id="{C3689F1B-7A6C-4123-B9F7-3948D1C31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187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2E0146-906D-4EFB-850C-EF3C993C3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287963"/>
            <a:ext cx="808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grpSp>
        <p:nvGrpSpPr>
          <p:cNvPr id="23" name="Group 35">
            <a:extLst>
              <a:ext uri="{FF2B5EF4-FFF2-40B4-BE49-F238E27FC236}">
                <a16:creationId xmlns:a16="http://schemas.microsoft.com/office/drawing/2014/main" id="{631D28AB-8670-4D9A-9800-79ECD6C731E2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286000"/>
            <a:ext cx="1066800" cy="152400"/>
            <a:chOff x="4320" y="1440"/>
            <a:chExt cx="672" cy="96"/>
          </a:xfrm>
        </p:grpSpPr>
        <p:sp>
          <p:nvSpPr>
            <p:cNvPr id="76823" name="Line 36">
              <a:extLst>
                <a:ext uri="{FF2B5EF4-FFF2-40B4-BE49-F238E27FC236}">
                  <a16:creationId xmlns:a16="http://schemas.microsoft.com/office/drawing/2014/main" id="{BADC3E2C-FB23-4BA3-85B8-E4D924994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4" name="Line 37">
              <a:extLst>
                <a:ext uri="{FF2B5EF4-FFF2-40B4-BE49-F238E27FC236}">
                  <a16:creationId xmlns:a16="http://schemas.microsoft.com/office/drawing/2014/main" id="{8E7F8401-4AED-4490-B6AD-2105630A3A3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7" name="Picture 48">
            <a:extLst>
              <a:ext uri="{FF2B5EF4-FFF2-40B4-BE49-F238E27FC236}">
                <a16:creationId xmlns:a16="http://schemas.microsoft.com/office/drawing/2014/main" id="{30189216-C75F-419E-8BC0-F04E69108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5357813"/>
            <a:ext cx="1765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0E18DD-9A12-4AE6-AA59-FD9CC8050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325" y="5446713"/>
            <a:ext cx="595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9AF606-92B8-49FE-A306-74858D160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5397500"/>
            <a:ext cx="174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3. Given </a:t>
            </a:r>
          </a:p>
        </p:txBody>
      </p:sp>
      <p:grpSp>
        <p:nvGrpSpPr>
          <p:cNvPr id="29" name="Group 35">
            <a:extLst>
              <a:ext uri="{FF2B5EF4-FFF2-40B4-BE49-F238E27FC236}">
                <a16:creationId xmlns:a16="http://schemas.microsoft.com/office/drawing/2014/main" id="{1A6CA772-B3FB-49ED-B1DB-687B4D02BFBB}"/>
              </a:ext>
            </a:extLst>
          </p:cNvPr>
          <p:cNvGrpSpPr>
            <a:grpSpLocks/>
          </p:cNvGrpSpPr>
          <p:nvPr/>
        </p:nvGrpSpPr>
        <p:grpSpPr bwMode="auto">
          <a:xfrm>
            <a:off x="6919913" y="2246313"/>
            <a:ext cx="1173162" cy="168275"/>
            <a:chOff x="4320" y="1440"/>
            <a:chExt cx="672" cy="96"/>
          </a:xfrm>
        </p:grpSpPr>
        <p:sp>
          <p:nvSpPr>
            <p:cNvPr id="76821" name="Line 36">
              <a:extLst>
                <a:ext uri="{FF2B5EF4-FFF2-40B4-BE49-F238E27FC236}">
                  <a16:creationId xmlns:a16="http://schemas.microsoft.com/office/drawing/2014/main" id="{EDC74DF6-9714-4F1F-84FC-C81960AF0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Line 37">
              <a:extLst>
                <a:ext uri="{FF2B5EF4-FFF2-40B4-BE49-F238E27FC236}">
                  <a16:creationId xmlns:a16="http://schemas.microsoft.com/office/drawing/2014/main" id="{2A0034E5-9F7E-42F0-AB69-3DC145B320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896" y="1440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9" grpId="0" autoUpdateAnimBg="0"/>
      <p:bldP spid="2" grpId="0"/>
      <p:bldP spid="3" grpId="0"/>
      <p:bldP spid="2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8FA29ABD-82A8-4275-9887-C3F7ED1C7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Parallel</a:t>
            </a:r>
            <a:r>
              <a:rPr lang="en-US" altLang="en-US"/>
              <a:t> implies      angles.</a:t>
            </a:r>
          </a:p>
        </p:txBody>
      </p:sp>
      <p:pic>
        <p:nvPicPr>
          <p:cNvPr id="77827" name="Picture 3">
            <a:extLst>
              <a:ext uri="{FF2B5EF4-FFF2-40B4-BE49-F238E27FC236}">
                <a16:creationId xmlns:a16="http://schemas.microsoft.com/office/drawing/2014/main" id="{6A9DB4FF-A080-4128-ADBA-E8628142B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808038"/>
            <a:ext cx="7429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28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F7364CB8-62AC-48B2-A218-7A3654DA1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7829" name="Text Box 5">
            <a:extLst>
              <a:ext uri="{FF2B5EF4-FFF2-40B4-BE49-F238E27FC236}">
                <a16:creationId xmlns:a16="http://schemas.microsoft.com/office/drawing/2014/main" id="{19077ED8-0561-4CA2-ACF1-CB7BD96F4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68614" name="Group 6">
            <a:extLst>
              <a:ext uri="{FF2B5EF4-FFF2-40B4-BE49-F238E27FC236}">
                <a16:creationId xmlns:a16="http://schemas.microsoft.com/office/drawing/2014/main" id="{6187E138-A031-41DC-8B99-B9082C23A856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7856" name="Text Box 7">
              <a:extLst>
                <a:ext uri="{FF2B5EF4-FFF2-40B4-BE49-F238E27FC236}">
                  <a16:creationId xmlns:a16="http://schemas.microsoft.com/office/drawing/2014/main" id="{47820D59-8C52-4ACC-B053-E544FA5448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7857" name="Text Box 8">
              <a:extLst>
                <a:ext uri="{FF2B5EF4-FFF2-40B4-BE49-F238E27FC236}">
                  <a16:creationId xmlns:a16="http://schemas.microsoft.com/office/drawing/2014/main" id="{D6F1FF79-52C6-4810-9EC2-4D83ABFC9C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7858" name="Group 9">
              <a:extLst>
                <a:ext uri="{FF2B5EF4-FFF2-40B4-BE49-F238E27FC236}">
                  <a16:creationId xmlns:a16="http://schemas.microsoft.com/office/drawing/2014/main" id="{A4B88CA5-D11F-4908-97D1-73D23F021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7859" name="Line 10">
                <a:extLst>
                  <a:ext uri="{FF2B5EF4-FFF2-40B4-BE49-F238E27FC236}">
                    <a16:creationId xmlns:a16="http://schemas.microsoft.com/office/drawing/2014/main" id="{296940F5-69AF-4C67-A9FB-AF70D4F76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60" name="Line 11">
                <a:extLst>
                  <a:ext uri="{FF2B5EF4-FFF2-40B4-BE49-F238E27FC236}">
                    <a16:creationId xmlns:a16="http://schemas.microsoft.com/office/drawing/2014/main" id="{AB8262B5-B6E5-4E01-9865-777EF88511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8615" name="Picture 13">
            <a:extLst>
              <a:ext uri="{FF2B5EF4-FFF2-40B4-BE49-F238E27FC236}">
                <a16:creationId xmlns:a16="http://schemas.microsoft.com/office/drawing/2014/main" id="{F2EF192A-29BA-43B7-BAB1-62F062E98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447800"/>
            <a:ext cx="35433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57" name="Group 21">
            <a:extLst>
              <a:ext uri="{FF2B5EF4-FFF2-40B4-BE49-F238E27FC236}">
                <a16:creationId xmlns:a16="http://schemas.microsoft.com/office/drawing/2014/main" id="{8EECEA21-FCB1-4EE0-A08D-DCFDD33C26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905000"/>
            <a:ext cx="1041400" cy="1295400"/>
            <a:chOff x="4128" y="1200"/>
            <a:chExt cx="656" cy="816"/>
          </a:xfrm>
        </p:grpSpPr>
        <p:pic>
          <p:nvPicPr>
            <p:cNvPr id="77854" name="Picture 17">
              <a:extLst>
                <a:ext uri="{FF2B5EF4-FFF2-40B4-BE49-F238E27FC236}">
                  <a16:creationId xmlns:a16="http://schemas.microsoft.com/office/drawing/2014/main" id="{A913E703-5EFD-49D8-9F40-C9CB8DC9EF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3" y="1200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55" name="Picture 20">
              <a:extLst>
                <a:ext uri="{FF2B5EF4-FFF2-40B4-BE49-F238E27FC236}">
                  <a16:creationId xmlns:a16="http://schemas.microsoft.com/office/drawing/2014/main" id="{B809DF3C-3677-4DA3-A3FF-C1E5AC6DA1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1824"/>
              <a:ext cx="1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9961" name="Group 25">
            <a:extLst>
              <a:ext uri="{FF2B5EF4-FFF2-40B4-BE49-F238E27FC236}">
                <a16:creationId xmlns:a16="http://schemas.microsoft.com/office/drawing/2014/main" id="{55DE02F3-342F-49A5-8322-B6198CF08251}"/>
              </a:ext>
            </a:extLst>
          </p:cNvPr>
          <p:cNvGrpSpPr>
            <a:grpSpLocks/>
          </p:cNvGrpSpPr>
          <p:nvPr/>
        </p:nvGrpSpPr>
        <p:grpSpPr bwMode="auto">
          <a:xfrm>
            <a:off x="5842000" y="2362200"/>
            <a:ext cx="2387600" cy="457200"/>
            <a:chOff x="3648" y="1488"/>
            <a:chExt cx="1504" cy="288"/>
          </a:xfrm>
        </p:grpSpPr>
        <p:pic>
          <p:nvPicPr>
            <p:cNvPr id="77852" name="Picture 23">
              <a:extLst>
                <a:ext uri="{FF2B5EF4-FFF2-40B4-BE49-F238E27FC236}">
                  <a16:creationId xmlns:a16="http://schemas.microsoft.com/office/drawing/2014/main" id="{1BBF3D2F-5745-4A3A-96D2-5475B3B77E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488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53" name="Picture 24">
              <a:extLst>
                <a:ext uri="{FF2B5EF4-FFF2-40B4-BE49-F238E27FC236}">
                  <a16:creationId xmlns:a16="http://schemas.microsoft.com/office/drawing/2014/main" id="{A476CA80-8032-449E-ACBB-FEA793201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4" y="1488"/>
              <a:ext cx="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8618" name="Picture 26">
            <a:extLst>
              <a:ext uri="{FF2B5EF4-FFF2-40B4-BE49-F238E27FC236}">
                <a16:creationId xmlns:a16="http://schemas.microsoft.com/office/drawing/2014/main" id="{9F64D3BC-2610-46AC-96D8-5332D35B6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4" name="Picture 28">
            <a:extLst>
              <a:ext uri="{FF2B5EF4-FFF2-40B4-BE49-F238E27FC236}">
                <a16:creationId xmlns:a16="http://schemas.microsoft.com/office/drawing/2014/main" id="{91B95337-A113-46BA-B165-60D7852D1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4216400"/>
            <a:ext cx="3403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5" name="Picture 29">
            <a:extLst>
              <a:ext uri="{FF2B5EF4-FFF2-40B4-BE49-F238E27FC236}">
                <a16:creationId xmlns:a16="http://schemas.microsoft.com/office/drawing/2014/main" id="{44E0F8BE-771B-4075-844B-4C44E03F2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16400"/>
            <a:ext cx="37719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635" name="Picture 27">
            <a:extLst>
              <a:ext uri="{FF2B5EF4-FFF2-40B4-BE49-F238E27FC236}">
                <a16:creationId xmlns:a16="http://schemas.microsoft.com/office/drawing/2014/main" id="{2BCD0D3E-F933-4EFF-9FE4-F473A7935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08400"/>
            <a:ext cx="23495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80" name="Group 44">
            <a:extLst>
              <a:ext uri="{FF2B5EF4-FFF2-40B4-BE49-F238E27FC236}">
                <a16:creationId xmlns:a16="http://schemas.microsoft.com/office/drawing/2014/main" id="{7460AD43-7FDA-44C7-941A-73A082976AC6}"/>
              </a:ext>
            </a:extLst>
          </p:cNvPr>
          <p:cNvGrpSpPr>
            <a:grpSpLocks/>
          </p:cNvGrpSpPr>
          <p:nvPr/>
        </p:nvGrpSpPr>
        <p:grpSpPr bwMode="auto">
          <a:xfrm>
            <a:off x="1384300" y="5384800"/>
            <a:ext cx="5219700" cy="787400"/>
            <a:chOff x="872" y="3392"/>
            <a:chExt cx="3288" cy="496"/>
          </a:xfrm>
        </p:grpSpPr>
        <p:pic>
          <p:nvPicPr>
            <p:cNvPr id="77850" name="Picture 31">
              <a:extLst>
                <a:ext uri="{FF2B5EF4-FFF2-40B4-BE49-F238E27FC236}">
                  <a16:creationId xmlns:a16="http://schemas.microsoft.com/office/drawing/2014/main" id="{A2166CAB-001D-4234-A515-C383285ACC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2" y="3392"/>
              <a:ext cx="1480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51" name="Picture 32">
              <a:extLst>
                <a:ext uri="{FF2B5EF4-FFF2-40B4-BE49-F238E27FC236}">
                  <a16:creationId xmlns:a16="http://schemas.microsoft.com/office/drawing/2014/main" id="{4FA37ABD-F9B0-42E6-B02B-2C5BD00E2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3392"/>
              <a:ext cx="118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9969" name="Picture 33">
            <a:extLst>
              <a:ext uri="{FF2B5EF4-FFF2-40B4-BE49-F238E27FC236}">
                <a16:creationId xmlns:a16="http://schemas.microsoft.com/office/drawing/2014/main" id="{781815F2-2B4F-4A1F-B129-BEA8A9CC9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5892800"/>
            <a:ext cx="3403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70" name="Picture 34">
            <a:extLst>
              <a:ext uri="{FF2B5EF4-FFF2-40B4-BE49-F238E27FC236}">
                <a16:creationId xmlns:a16="http://schemas.microsoft.com/office/drawing/2014/main" id="{C40AF45F-A54E-4277-A1C4-4FC065E19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867400"/>
            <a:ext cx="37719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71" name="Rectangle 35">
            <a:extLst>
              <a:ext uri="{FF2B5EF4-FFF2-40B4-BE49-F238E27FC236}">
                <a16:creationId xmlns:a16="http://schemas.microsoft.com/office/drawing/2014/main" id="{BBBF52DB-7E64-4C2F-BFE3-692A529DC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910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39972" name="Rectangle 36">
            <a:extLst>
              <a:ext uri="{FF2B5EF4-FFF2-40B4-BE49-F238E27FC236}">
                <a16:creationId xmlns:a16="http://schemas.microsoft.com/office/drawing/2014/main" id="{491EE3C4-E2E5-429B-837D-ACDB70792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grpSp>
        <p:nvGrpSpPr>
          <p:cNvPr id="39978" name="Group 42">
            <a:extLst>
              <a:ext uri="{FF2B5EF4-FFF2-40B4-BE49-F238E27FC236}">
                <a16:creationId xmlns:a16="http://schemas.microsoft.com/office/drawing/2014/main" id="{4272AAB5-3016-4195-9F69-AFE66A52E611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095500"/>
            <a:ext cx="1676400" cy="952500"/>
            <a:chOff x="3936" y="1320"/>
            <a:chExt cx="1056" cy="600"/>
          </a:xfrm>
        </p:grpSpPr>
        <p:pic>
          <p:nvPicPr>
            <p:cNvPr id="77848" name="Picture 37">
              <a:extLst>
                <a:ext uri="{FF2B5EF4-FFF2-40B4-BE49-F238E27FC236}">
                  <a16:creationId xmlns:a16="http://schemas.microsoft.com/office/drawing/2014/main" id="{5C077FB1-EFD5-4A75-AFFB-D06C94E8E2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0" y="1656"/>
              <a:ext cx="27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49" name="Picture 38">
              <a:extLst>
                <a:ext uri="{FF2B5EF4-FFF2-40B4-BE49-F238E27FC236}">
                  <a16:creationId xmlns:a16="http://schemas.microsoft.com/office/drawing/2014/main" id="{FC002D9C-81BE-4DFE-A39B-DFDD71F79A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320"/>
              <a:ext cx="272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9977" name="Group 41">
            <a:extLst>
              <a:ext uri="{FF2B5EF4-FFF2-40B4-BE49-F238E27FC236}">
                <a16:creationId xmlns:a16="http://schemas.microsoft.com/office/drawing/2014/main" id="{F92C1563-847F-41E6-A940-950AD924E765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057400"/>
            <a:ext cx="914400" cy="990600"/>
            <a:chOff x="4176" y="1296"/>
            <a:chExt cx="576" cy="624"/>
          </a:xfrm>
        </p:grpSpPr>
        <p:pic>
          <p:nvPicPr>
            <p:cNvPr id="77846" name="Picture 39">
              <a:extLst>
                <a:ext uri="{FF2B5EF4-FFF2-40B4-BE49-F238E27FC236}">
                  <a16:creationId xmlns:a16="http://schemas.microsoft.com/office/drawing/2014/main" id="{D38B5387-F000-49BD-939F-355435FD3C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1296"/>
              <a:ext cx="120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7847" name="Picture 40">
              <a:extLst>
                <a:ext uri="{FF2B5EF4-FFF2-40B4-BE49-F238E27FC236}">
                  <a16:creationId xmlns:a16="http://schemas.microsoft.com/office/drawing/2014/main" id="{00AC6F2C-F7E7-4A55-AA55-B598DDAF8D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2" y="1784"/>
              <a:ext cx="12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8" name="Picture 30">
            <a:extLst>
              <a:ext uri="{FF2B5EF4-FFF2-40B4-BE49-F238E27FC236}">
                <a16:creationId xmlns:a16="http://schemas.microsoft.com/office/drawing/2014/main" id="{CFCB11A9-DB79-4345-98DF-276254359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187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1" grpId="0" autoUpdateAnimBg="0"/>
      <p:bldP spid="39972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1895953-A292-4A8A-82C0-88AF54D80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143000"/>
          </a:xfrm>
        </p:spPr>
        <p:txBody>
          <a:bodyPr/>
          <a:lstStyle/>
          <a:p>
            <a:r>
              <a:rPr lang="en-US" altLang="en-US" i="1"/>
              <a:t>Seg. bisector</a:t>
            </a:r>
            <a:r>
              <a:rPr lang="en-US" altLang="en-US"/>
              <a:t> implies      segments.</a:t>
            </a:r>
          </a:p>
        </p:txBody>
      </p:sp>
      <p:pic>
        <p:nvPicPr>
          <p:cNvPr id="78851" name="Picture 3">
            <a:extLst>
              <a:ext uri="{FF2B5EF4-FFF2-40B4-BE49-F238E27FC236}">
                <a16:creationId xmlns:a16="http://schemas.microsoft.com/office/drawing/2014/main" id="{BA879F00-F98E-4C39-A18B-7AD179C79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650875"/>
            <a:ext cx="7429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2" name="AutoShape 4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52E94B7D-0055-4C0D-AA3C-6F2E8B17A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CA24582E-A87C-4EF4-879F-C8AA2A7CB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69638" name="Group 6">
            <a:extLst>
              <a:ext uri="{FF2B5EF4-FFF2-40B4-BE49-F238E27FC236}">
                <a16:creationId xmlns:a16="http://schemas.microsoft.com/office/drawing/2014/main" id="{D1E1C698-301C-4A07-A631-0546B250A918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8880" name="Text Box 7">
              <a:extLst>
                <a:ext uri="{FF2B5EF4-FFF2-40B4-BE49-F238E27FC236}">
                  <a16:creationId xmlns:a16="http://schemas.microsoft.com/office/drawing/2014/main" id="{9B43D969-82D1-428D-BA8A-5F182E467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8881" name="Text Box 8">
              <a:extLst>
                <a:ext uri="{FF2B5EF4-FFF2-40B4-BE49-F238E27FC236}">
                  <a16:creationId xmlns:a16="http://schemas.microsoft.com/office/drawing/2014/main" id="{30538533-48E5-4B1F-81AE-E71BFECCA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8882" name="Group 9">
              <a:extLst>
                <a:ext uri="{FF2B5EF4-FFF2-40B4-BE49-F238E27FC236}">
                  <a16:creationId xmlns:a16="http://schemas.microsoft.com/office/drawing/2014/main" id="{A33ACE16-45FE-4B63-996C-AA1C90E7B3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8883" name="Line 10">
                <a:extLst>
                  <a:ext uri="{FF2B5EF4-FFF2-40B4-BE49-F238E27FC236}">
                    <a16:creationId xmlns:a16="http://schemas.microsoft.com/office/drawing/2014/main" id="{E14C4D81-E350-45D7-A6A4-97C263A87F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84" name="Line 11">
                <a:extLst>
                  <a:ext uri="{FF2B5EF4-FFF2-40B4-BE49-F238E27FC236}">
                    <a16:creationId xmlns:a16="http://schemas.microsoft.com/office/drawing/2014/main" id="{4F84EF84-441C-4736-BF06-880C5671DD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9639" name="Picture 12">
            <a:extLst>
              <a:ext uri="{FF2B5EF4-FFF2-40B4-BE49-F238E27FC236}">
                <a16:creationId xmlns:a16="http://schemas.microsoft.com/office/drawing/2014/main" id="{42089786-1B52-4C15-AB2B-496B6486A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447800"/>
            <a:ext cx="4013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9" name="Picture 15">
            <a:extLst>
              <a:ext uri="{FF2B5EF4-FFF2-40B4-BE49-F238E27FC236}">
                <a16:creationId xmlns:a16="http://schemas.microsoft.com/office/drawing/2014/main" id="{E7556E59-3461-42AE-85F7-577D9755A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41800"/>
            <a:ext cx="21209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01" name="Picture 17">
            <a:extLst>
              <a:ext uri="{FF2B5EF4-FFF2-40B4-BE49-F238E27FC236}">
                <a16:creationId xmlns:a16="http://schemas.microsoft.com/office/drawing/2014/main" id="{D5437CD1-CC9F-4E67-9B93-B08D509A0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5715000"/>
            <a:ext cx="22225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1" name="Picture 14">
            <a:extLst>
              <a:ext uri="{FF2B5EF4-FFF2-40B4-BE49-F238E27FC236}">
                <a16:creationId xmlns:a16="http://schemas.microsoft.com/office/drawing/2014/main" id="{0DDAE3B1-7591-4B99-B2FF-7A5FD62C9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3733800"/>
            <a:ext cx="31877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2" name="Picture 18">
            <a:extLst>
              <a:ext uri="{FF2B5EF4-FFF2-40B4-BE49-F238E27FC236}">
                <a16:creationId xmlns:a16="http://schemas.microsoft.com/office/drawing/2014/main" id="{30C6A43C-A812-471F-83F5-8FA246A45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759200"/>
            <a:ext cx="1879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003" name="Picture 19">
            <a:extLst>
              <a:ext uri="{FF2B5EF4-FFF2-40B4-BE49-F238E27FC236}">
                <a16:creationId xmlns:a16="http://schemas.microsoft.com/office/drawing/2014/main" id="{6C38C42A-D8D7-4E78-9A5E-569F39238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16400"/>
            <a:ext cx="30353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021" name="Group 37">
            <a:extLst>
              <a:ext uri="{FF2B5EF4-FFF2-40B4-BE49-F238E27FC236}">
                <a16:creationId xmlns:a16="http://schemas.microsoft.com/office/drawing/2014/main" id="{DBCF2D4E-2012-4BD4-B062-9092F74C1D1F}"/>
              </a:ext>
            </a:extLst>
          </p:cNvPr>
          <p:cNvGrpSpPr>
            <a:grpSpLocks/>
          </p:cNvGrpSpPr>
          <p:nvPr/>
        </p:nvGrpSpPr>
        <p:grpSpPr bwMode="auto">
          <a:xfrm>
            <a:off x="1231900" y="5232400"/>
            <a:ext cx="5397500" cy="787400"/>
            <a:chOff x="776" y="3296"/>
            <a:chExt cx="3400" cy="496"/>
          </a:xfrm>
        </p:grpSpPr>
        <p:pic>
          <p:nvPicPr>
            <p:cNvPr id="78878" name="Picture 16">
              <a:extLst>
                <a:ext uri="{FF2B5EF4-FFF2-40B4-BE49-F238E27FC236}">
                  <a16:creationId xmlns:a16="http://schemas.microsoft.com/office/drawing/2014/main" id="{0C74E36C-50E6-4F79-BE5B-C6571A765B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" y="3296"/>
              <a:ext cx="2008" cy="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8879" name="Picture 20">
              <a:extLst>
                <a:ext uri="{FF2B5EF4-FFF2-40B4-BE49-F238E27FC236}">
                  <a16:creationId xmlns:a16="http://schemas.microsoft.com/office/drawing/2014/main" id="{A4DAC6AB-1A07-4AE8-80E0-09EB5F9C8D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2" y="3312"/>
              <a:ext cx="118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2005" name="Picture 21">
            <a:extLst>
              <a:ext uri="{FF2B5EF4-FFF2-40B4-BE49-F238E27FC236}">
                <a16:creationId xmlns:a16="http://schemas.microsoft.com/office/drawing/2014/main" id="{EDE2CBA7-81D7-4805-8898-BA4F7781A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5715000"/>
            <a:ext cx="30353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06" name="Rectangle 22">
            <a:extLst>
              <a:ext uri="{FF2B5EF4-FFF2-40B4-BE49-F238E27FC236}">
                <a16:creationId xmlns:a16="http://schemas.microsoft.com/office/drawing/2014/main" id="{A5DBE68A-491A-4703-951D-D8D4729C3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267200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sp>
        <p:nvSpPr>
          <p:cNvPr id="42007" name="Rectangle 23">
            <a:extLst>
              <a:ext uri="{FF2B5EF4-FFF2-40B4-BE49-F238E27FC236}">
                <a16:creationId xmlns:a16="http://schemas.microsoft.com/office/drawing/2014/main" id="{164C5D49-BCA9-4BA7-BE96-DED414F2C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7753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pic>
        <p:nvPicPr>
          <p:cNvPr id="69648" name="Picture 25">
            <a:extLst>
              <a:ext uri="{FF2B5EF4-FFF2-40B4-BE49-F238E27FC236}">
                <a16:creationId xmlns:a16="http://schemas.microsoft.com/office/drawing/2014/main" id="{D3C877EC-8BAE-47E3-A9C5-42A2909BD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290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011" name="Group 27">
            <a:extLst>
              <a:ext uri="{FF2B5EF4-FFF2-40B4-BE49-F238E27FC236}">
                <a16:creationId xmlns:a16="http://schemas.microsoft.com/office/drawing/2014/main" id="{9BE0EFD9-CB9F-4979-9357-0A6151223547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209800"/>
            <a:ext cx="1752600" cy="609600"/>
            <a:chOff x="3840" y="1392"/>
            <a:chExt cx="1104" cy="384"/>
          </a:xfrm>
        </p:grpSpPr>
        <p:sp>
          <p:nvSpPr>
            <p:cNvPr id="78876" name="Line 24">
              <a:extLst>
                <a:ext uri="{FF2B5EF4-FFF2-40B4-BE49-F238E27FC236}">
                  <a16:creationId xmlns:a16="http://schemas.microsoft.com/office/drawing/2014/main" id="{7C923FE9-9573-4D64-8062-A2CFED0D2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163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Line 26">
              <a:extLst>
                <a:ext uri="{FF2B5EF4-FFF2-40B4-BE49-F238E27FC236}">
                  <a16:creationId xmlns:a16="http://schemas.microsoft.com/office/drawing/2014/main" id="{1AFA178D-5BAD-48DA-8C30-C34DAF5383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392"/>
              <a:ext cx="4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19" name="Group 35">
            <a:extLst>
              <a:ext uri="{FF2B5EF4-FFF2-40B4-BE49-F238E27FC236}">
                <a16:creationId xmlns:a16="http://schemas.microsoft.com/office/drawing/2014/main" id="{2C4C7949-A343-493C-84B3-2691869ACE1F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2057400"/>
            <a:ext cx="1143000" cy="838200"/>
            <a:chOff x="3984" y="1296"/>
            <a:chExt cx="720" cy="528"/>
          </a:xfrm>
        </p:grpSpPr>
        <p:grpSp>
          <p:nvGrpSpPr>
            <p:cNvPr id="78870" name="Group 31">
              <a:extLst>
                <a:ext uri="{FF2B5EF4-FFF2-40B4-BE49-F238E27FC236}">
                  <a16:creationId xmlns:a16="http://schemas.microsoft.com/office/drawing/2014/main" id="{19119824-0236-4782-A7C8-2BF9F90EEA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1296"/>
              <a:ext cx="144" cy="192"/>
              <a:chOff x="3984" y="1296"/>
              <a:chExt cx="144" cy="192"/>
            </a:xfrm>
          </p:grpSpPr>
          <p:sp>
            <p:nvSpPr>
              <p:cNvPr id="78874" name="Line 29">
                <a:extLst>
                  <a:ext uri="{FF2B5EF4-FFF2-40B4-BE49-F238E27FC236}">
                    <a16:creationId xmlns:a16="http://schemas.microsoft.com/office/drawing/2014/main" id="{6C5CAAA9-04FC-48DD-BE0F-37204689A2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5" name="Line 30">
                <a:extLst>
                  <a:ext uri="{FF2B5EF4-FFF2-40B4-BE49-F238E27FC236}">
                    <a16:creationId xmlns:a16="http://schemas.microsoft.com/office/drawing/2014/main" id="{E536E622-3CD0-45B1-9CC8-86B322142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84" y="1296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8871" name="Group 32">
              <a:extLst>
                <a:ext uri="{FF2B5EF4-FFF2-40B4-BE49-F238E27FC236}">
                  <a16:creationId xmlns:a16="http://schemas.microsoft.com/office/drawing/2014/main" id="{A9DDAC4C-BB5F-4FA8-95F7-B64A1A46ED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1632"/>
              <a:ext cx="144" cy="192"/>
              <a:chOff x="3984" y="1296"/>
              <a:chExt cx="144" cy="192"/>
            </a:xfrm>
          </p:grpSpPr>
          <p:sp>
            <p:nvSpPr>
              <p:cNvPr id="78872" name="Line 33">
                <a:extLst>
                  <a:ext uri="{FF2B5EF4-FFF2-40B4-BE49-F238E27FC236}">
                    <a16:creationId xmlns:a16="http://schemas.microsoft.com/office/drawing/2014/main" id="{2FEF6838-B6B8-41AF-A0CA-6D87C053D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32" y="1344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873" name="Line 34">
                <a:extLst>
                  <a:ext uri="{FF2B5EF4-FFF2-40B4-BE49-F238E27FC236}">
                    <a16:creationId xmlns:a16="http://schemas.microsoft.com/office/drawing/2014/main" id="{846762CB-38A3-4877-A12E-5E75BFFAA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84" y="1296"/>
                <a:ext cx="96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0B2DDDDB-D953-44A5-AF04-ECFCFDEE3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667375"/>
            <a:ext cx="80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0D3F406-50FE-448F-A12A-63616B5496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25750" y="5872163"/>
            <a:ext cx="590550" cy="0"/>
          </a:xfrm>
          <a:prstGeom prst="line">
            <a:avLst/>
          </a:prstGeom>
          <a:noFill/>
          <a:ln w="34925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6" grpId="0" autoUpdateAnimBg="0"/>
      <p:bldP spid="42007" grpId="0" autoUpdateAnimBg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A5E47FB-80E4-4F61-BC51-A299EF236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The angle </a:t>
            </a:r>
            <a:r>
              <a:rPr lang="en-US" altLang="en-US" sz="3600">
                <a:solidFill>
                  <a:schemeClr val="tx2"/>
                </a:solidFill>
              </a:rPr>
              <a:t>between</a:t>
            </a:r>
            <a:r>
              <a:rPr lang="en-US" altLang="en-US" sz="3600"/>
              <a:t> two sides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3D3F5D3-81DA-4DC6-A57B-F2E9DEE79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Angle</a:t>
            </a:r>
          </a:p>
        </p:txBody>
      </p:sp>
      <p:graphicFrame>
        <p:nvGraphicFramePr>
          <p:cNvPr id="13316" name="Object 21">
            <a:extLst>
              <a:ext uri="{FF2B5EF4-FFF2-40B4-BE49-F238E27FC236}">
                <a16:creationId xmlns:a16="http://schemas.microsoft.com/office/drawing/2014/main" id="{3D968B18-8CEA-4497-AA25-071380FACF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0875" y="1928813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Bitmap Image" r:id="rId3" imgW="2580952" imgH="3352381" progId="Paint.Picture">
                  <p:embed/>
                </p:oleObj>
              </mc:Choice>
              <mc:Fallback>
                <p:oleObj name="Bitmap Image" r:id="rId3" imgW="2580952" imgH="3352381" progId="Paint.Picture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928813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22">
            <a:extLst>
              <a:ext uri="{FF2B5EF4-FFF2-40B4-BE49-F238E27FC236}">
                <a16:creationId xmlns:a16="http://schemas.microsoft.com/office/drawing/2014/main" id="{E2E8EE0C-AAE3-4439-BFAC-4D294A52A9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" y="3224213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23">
            <a:extLst>
              <a:ext uri="{FF2B5EF4-FFF2-40B4-BE49-F238E27FC236}">
                <a16:creationId xmlns:a16="http://schemas.microsoft.com/office/drawing/2014/main" id="{437635C3-9B78-4D95-942C-37BE4E80F0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60500" y="36814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24">
            <a:extLst>
              <a:ext uri="{FF2B5EF4-FFF2-40B4-BE49-F238E27FC236}">
                <a16:creationId xmlns:a16="http://schemas.microsoft.com/office/drawing/2014/main" id="{6F3A8192-AA4E-4C2F-B16F-B3B1704867E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6700" y="36052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Text Box 25">
            <a:extLst>
              <a:ext uri="{FF2B5EF4-FFF2-40B4-BE49-F238E27FC236}">
                <a16:creationId xmlns:a16="http://schemas.microsoft.com/office/drawing/2014/main" id="{945AE21B-348A-49DD-BE8B-B0AA3B97A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4429125"/>
            <a:ext cx="136048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r>
              <a:rPr lang="en-US" altLang="en-US" sz="2800"/>
              <a:t>H</a:t>
            </a:r>
            <a:r>
              <a:rPr lang="en-US" altLang="en-US" sz="2800">
                <a:solidFill>
                  <a:schemeClr val="tx2"/>
                </a:solidFill>
              </a:rPr>
              <a:t>G</a:t>
            </a:r>
            <a:r>
              <a:rPr lang="en-US" altLang="en-US" sz="2800"/>
              <a:t>I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r>
              <a:rPr lang="en-US" altLang="en-US" sz="2800">
                <a:solidFill>
                  <a:schemeClr val="tx2"/>
                </a:solidFill>
              </a:rPr>
              <a:t>G</a:t>
            </a:r>
            <a:endParaRPr lang="en-US" altLang="en-US" sz="2800"/>
          </a:p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endParaRPr lang="en-US" altLang="en-US" sz="2800"/>
          </a:p>
        </p:txBody>
      </p:sp>
      <p:sp>
        <p:nvSpPr>
          <p:cNvPr id="43034" name="Text Box 26">
            <a:extLst>
              <a:ext uri="{FF2B5EF4-FFF2-40B4-BE49-F238E27FC236}">
                <a16:creationId xmlns:a16="http://schemas.microsoft.com/office/drawing/2014/main" id="{31E67948-9CB3-420F-9184-B0F8C8927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371975"/>
            <a:ext cx="136048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r>
              <a:rPr lang="en-US" altLang="en-US" sz="2800"/>
              <a:t>G</a:t>
            </a:r>
            <a:r>
              <a:rPr lang="en-US" altLang="en-US" sz="2800">
                <a:solidFill>
                  <a:schemeClr val="tx2"/>
                </a:solidFill>
              </a:rPr>
              <a:t>I</a:t>
            </a:r>
            <a:r>
              <a:rPr lang="en-US" altLang="en-US" sz="2800"/>
              <a:t>H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r>
              <a:rPr lang="en-US" altLang="en-US" sz="28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43035" name="Text Box 27">
            <a:extLst>
              <a:ext uri="{FF2B5EF4-FFF2-40B4-BE49-F238E27FC236}">
                <a16:creationId xmlns:a16="http://schemas.microsoft.com/office/drawing/2014/main" id="{FDE63987-4863-4EC2-B4C5-A7967FEDB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9300" y="4367213"/>
            <a:ext cx="1360488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r>
              <a:rPr lang="en-US" altLang="en-US" sz="2800"/>
              <a:t>G</a:t>
            </a:r>
            <a:r>
              <a:rPr lang="en-US" altLang="en-US" sz="2800">
                <a:solidFill>
                  <a:schemeClr val="tx2"/>
                </a:solidFill>
              </a:rPr>
              <a:t>H</a:t>
            </a:r>
            <a:r>
              <a:rPr lang="en-US" altLang="en-US" sz="2800"/>
              <a:t>I</a:t>
            </a:r>
          </a:p>
          <a:p>
            <a:pPr>
              <a:spcBef>
                <a:spcPct val="0"/>
              </a:spcBef>
              <a:buFont typeface="Symbol" panose="05050102010706020507" pitchFamily="18" charset="2"/>
              <a:buChar char="Ð"/>
            </a:pPr>
            <a:r>
              <a:rPr lang="en-US" altLang="en-US" sz="2800">
                <a:solidFill>
                  <a:srgbClr val="FF0000"/>
                </a:solidFill>
              </a:rPr>
              <a:t>H</a:t>
            </a:r>
          </a:p>
        </p:txBody>
      </p:sp>
      <p:graphicFrame>
        <p:nvGraphicFramePr>
          <p:cNvPr id="13323" name="Object 29">
            <a:extLst>
              <a:ext uri="{FF2B5EF4-FFF2-40B4-BE49-F238E27FC236}">
                <a16:creationId xmlns:a16="http://schemas.microsoft.com/office/drawing/2014/main" id="{3B9DE6E4-8EE2-4DB9-AC61-5B0F640418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37300" y="1852613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Bitmap Image" r:id="rId5" imgW="2580952" imgH="3352381" progId="Paint.Picture">
                  <p:embed/>
                </p:oleObj>
              </mc:Choice>
              <mc:Fallback>
                <p:oleObj name="Bitmap Image" r:id="rId5" imgW="2580952" imgH="3352381" progId="Paint.Picture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1852613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28">
            <a:extLst>
              <a:ext uri="{FF2B5EF4-FFF2-40B4-BE49-F238E27FC236}">
                <a16:creationId xmlns:a16="http://schemas.microsoft.com/office/drawing/2014/main" id="{AF215C01-A652-4258-A843-9364BEB52D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4100" y="1928813"/>
          <a:ext cx="18780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Bitmap Image" r:id="rId7" imgW="2580952" imgH="3352381" progId="Paint.Picture">
                  <p:embed/>
                </p:oleObj>
              </mc:Choice>
              <mc:Fallback>
                <p:oleObj name="Bitmap Image" r:id="rId7" imgW="2580952" imgH="3352381" progId="Paint.Picture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1928813"/>
                        <a:ext cx="187801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Line 30">
            <a:extLst>
              <a:ext uri="{FF2B5EF4-FFF2-40B4-BE49-F238E27FC236}">
                <a16:creationId xmlns:a16="http://schemas.microsoft.com/office/drawing/2014/main" id="{1598ABD8-164A-4DFB-B2D5-46CD948ED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70300" y="3224213"/>
            <a:ext cx="381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33">
            <a:extLst>
              <a:ext uri="{FF2B5EF4-FFF2-40B4-BE49-F238E27FC236}">
                <a16:creationId xmlns:a16="http://schemas.microsoft.com/office/drawing/2014/main" id="{6C5FE2DC-E8F5-43A1-936C-7CD3083FC4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8500" y="29194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35">
            <a:extLst>
              <a:ext uri="{FF2B5EF4-FFF2-40B4-BE49-F238E27FC236}">
                <a16:creationId xmlns:a16="http://schemas.microsoft.com/office/drawing/2014/main" id="{B6CC50ED-85A8-42FE-9442-0668CDC3B4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27670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36">
            <a:extLst>
              <a:ext uri="{FF2B5EF4-FFF2-40B4-BE49-F238E27FC236}">
                <a16:creationId xmlns:a16="http://schemas.microsoft.com/office/drawing/2014/main" id="{BEB8B684-10C8-4DAE-BB65-AA05A77234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2300" y="28432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37">
            <a:extLst>
              <a:ext uri="{FF2B5EF4-FFF2-40B4-BE49-F238E27FC236}">
                <a16:creationId xmlns:a16="http://schemas.microsoft.com/office/drawing/2014/main" id="{DBAB3B2E-22BC-4D9D-83D8-B29C3BB3C3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9300" y="27670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38">
            <a:extLst>
              <a:ext uri="{FF2B5EF4-FFF2-40B4-BE49-F238E27FC236}">
                <a16:creationId xmlns:a16="http://schemas.microsoft.com/office/drawing/2014/main" id="{255246A1-6012-45FB-B504-3B5BC28B7D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6900" y="26146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39">
            <a:extLst>
              <a:ext uri="{FF2B5EF4-FFF2-40B4-BE49-F238E27FC236}">
                <a16:creationId xmlns:a16="http://schemas.microsoft.com/office/drawing/2014/main" id="{125532CB-7548-41C0-A49C-6C8726F83C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3100" y="2690813"/>
            <a:ext cx="3048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42">
            <a:extLst>
              <a:ext uri="{FF2B5EF4-FFF2-40B4-BE49-F238E27FC236}">
                <a16:creationId xmlns:a16="http://schemas.microsoft.com/office/drawing/2014/main" id="{C0501ACF-DBDD-48F1-BFE5-00F1B9E1F0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23100" y="36814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43">
            <a:extLst>
              <a:ext uri="{FF2B5EF4-FFF2-40B4-BE49-F238E27FC236}">
                <a16:creationId xmlns:a16="http://schemas.microsoft.com/office/drawing/2014/main" id="{B6E8297E-7A5A-479B-924B-30A2D46F99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99300" y="3605213"/>
            <a:ext cx="22860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52" name="Arc 44">
            <a:extLst>
              <a:ext uri="{FF2B5EF4-FFF2-40B4-BE49-F238E27FC236}">
                <a16:creationId xmlns:a16="http://schemas.microsoft.com/office/drawing/2014/main" id="{1D5F7E65-D167-44BC-91D9-0FE472A2E6F0}"/>
              </a:ext>
            </a:extLst>
          </p:cNvPr>
          <p:cNvSpPr>
            <a:spLocks/>
          </p:cNvSpPr>
          <p:nvPr/>
        </p:nvSpPr>
        <p:spPr bwMode="auto">
          <a:xfrm>
            <a:off x="1003300" y="3605213"/>
            <a:ext cx="3810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3" name="Arc 45">
            <a:extLst>
              <a:ext uri="{FF2B5EF4-FFF2-40B4-BE49-F238E27FC236}">
                <a16:creationId xmlns:a16="http://schemas.microsoft.com/office/drawing/2014/main" id="{21002C8F-37E3-4967-B0FA-51ED361E199C}"/>
              </a:ext>
            </a:extLst>
          </p:cNvPr>
          <p:cNvSpPr>
            <a:spLocks/>
          </p:cNvSpPr>
          <p:nvPr/>
        </p:nvSpPr>
        <p:spPr bwMode="auto">
          <a:xfrm flipV="1">
            <a:off x="3898900" y="2614613"/>
            <a:ext cx="3048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Arc 46">
            <a:extLst>
              <a:ext uri="{FF2B5EF4-FFF2-40B4-BE49-F238E27FC236}">
                <a16:creationId xmlns:a16="http://schemas.microsoft.com/office/drawing/2014/main" id="{070720A8-5154-4C82-ADAA-118A58EBC57B}"/>
              </a:ext>
            </a:extLst>
          </p:cNvPr>
          <p:cNvSpPr>
            <a:spLocks/>
          </p:cNvSpPr>
          <p:nvPr/>
        </p:nvSpPr>
        <p:spPr bwMode="auto">
          <a:xfrm flipH="1">
            <a:off x="7480300" y="3148013"/>
            <a:ext cx="76200" cy="4572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A8819F23-7076-4452-B4F4-421D9D197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888" y="5564188"/>
            <a:ext cx="7239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/>
              <a:t>  This combo is called </a:t>
            </a:r>
          </a:p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FF0000"/>
                </a:solidFill>
              </a:rPr>
              <a:t>side-angle-side, </a:t>
            </a:r>
            <a:r>
              <a:rPr lang="en-US" altLang="en-US" sz="3600"/>
              <a:t>or just </a:t>
            </a:r>
            <a:r>
              <a:rPr lang="en-US" altLang="en-US" sz="3600">
                <a:solidFill>
                  <a:schemeClr val="tx2"/>
                </a:solidFill>
              </a:rPr>
              <a:t>SAS.</a:t>
            </a:r>
            <a:endParaRPr lang="en-US" altLang="en-US" sz="3600"/>
          </a:p>
          <a:p>
            <a:pPr algn="ctr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en-US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3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3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3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3" grpId="0" build="p"/>
      <p:bldP spid="43034" grpId="0" build="p"/>
      <p:bldP spid="43035" grpId="0" build="p"/>
      <p:bldP spid="3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5F2F8903-D7DD-4DBC-9813-3D9B50667E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1143000"/>
          </a:xfrm>
        </p:spPr>
        <p:txBody>
          <a:bodyPr/>
          <a:lstStyle/>
          <a:p>
            <a:r>
              <a:rPr lang="en-US" altLang="en-US" i="1"/>
              <a:t>Angle bisector</a:t>
            </a:r>
            <a:r>
              <a:rPr lang="en-US" altLang="en-US"/>
              <a:t> implies      angles.</a:t>
            </a:r>
          </a:p>
        </p:txBody>
      </p:sp>
      <p:pic>
        <p:nvPicPr>
          <p:cNvPr id="79875" name="Picture 3">
            <a:extLst>
              <a:ext uri="{FF2B5EF4-FFF2-40B4-BE49-F238E27FC236}">
                <a16:creationId xmlns:a16="http://schemas.microsoft.com/office/drawing/2014/main" id="{5ECDFF16-40A0-453D-9696-BE66EF596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7429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6" name="Text Box 5">
            <a:extLst>
              <a:ext uri="{FF2B5EF4-FFF2-40B4-BE49-F238E27FC236}">
                <a16:creationId xmlns:a16="http://schemas.microsoft.com/office/drawing/2014/main" id="{2D45D2BF-9495-4057-9EEE-7FFF47614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70662" name="Group 6">
            <a:extLst>
              <a:ext uri="{FF2B5EF4-FFF2-40B4-BE49-F238E27FC236}">
                <a16:creationId xmlns:a16="http://schemas.microsoft.com/office/drawing/2014/main" id="{D001BAF4-D73A-4F33-9AD1-18619660F4BE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79890" name="Text Box 7">
              <a:extLst>
                <a:ext uri="{FF2B5EF4-FFF2-40B4-BE49-F238E27FC236}">
                  <a16:creationId xmlns:a16="http://schemas.microsoft.com/office/drawing/2014/main" id="{5C870248-5090-4E39-972A-7242C2828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79891" name="Text Box 8">
              <a:extLst>
                <a:ext uri="{FF2B5EF4-FFF2-40B4-BE49-F238E27FC236}">
                  <a16:creationId xmlns:a16="http://schemas.microsoft.com/office/drawing/2014/main" id="{C7705287-F6F9-4C4A-9B63-4FDC36F5D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79892" name="Group 9">
              <a:extLst>
                <a:ext uri="{FF2B5EF4-FFF2-40B4-BE49-F238E27FC236}">
                  <a16:creationId xmlns:a16="http://schemas.microsoft.com/office/drawing/2014/main" id="{4BDE4F91-5CA3-484C-9154-59D9CFA884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79893" name="Line 10">
                <a:extLst>
                  <a:ext uri="{FF2B5EF4-FFF2-40B4-BE49-F238E27FC236}">
                    <a16:creationId xmlns:a16="http://schemas.microsoft.com/office/drawing/2014/main" id="{A95B5B36-268A-4EE6-9725-F422BF87AD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4" name="Line 11">
                <a:extLst>
                  <a:ext uri="{FF2B5EF4-FFF2-40B4-BE49-F238E27FC236}">
                    <a16:creationId xmlns:a16="http://schemas.microsoft.com/office/drawing/2014/main" id="{9342CDAC-C463-471E-AA24-377F45A9D2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70663" name="Picture 14">
            <a:extLst>
              <a:ext uri="{FF2B5EF4-FFF2-40B4-BE49-F238E27FC236}">
                <a16:creationId xmlns:a16="http://schemas.microsoft.com/office/drawing/2014/main" id="{23321E27-2F4C-4AF6-A55A-D40FD569D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7" name="Picture 15">
            <a:extLst>
              <a:ext uri="{FF2B5EF4-FFF2-40B4-BE49-F238E27FC236}">
                <a16:creationId xmlns:a16="http://schemas.microsoft.com/office/drawing/2014/main" id="{607356A7-27E6-427C-85DB-39CD41312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48" name="Picture 16">
            <a:extLst>
              <a:ext uri="{FF2B5EF4-FFF2-40B4-BE49-F238E27FC236}">
                <a16:creationId xmlns:a16="http://schemas.microsoft.com/office/drawing/2014/main" id="{6185A3B9-D2C8-4D14-B2BB-6BE3A7523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133600"/>
            <a:ext cx="25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6" name="Picture 17">
            <a:extLst>
              <a:ext uri="{FF2B5EF4-FFF2-40B4-BE49-F238E27FC236}">
                <a16:creationId xmlns:a16="http://schemas.microsoft.com/office/drawing/2014/main" id="{9494B1F3-37F0-4288-AA9F-B002A2484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227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52" name="Picture 20">
            <a:extLst>
              <a:ext uri="{FF2B5EF4-FFF2-40B4-BE49-F238E27FC236}">
                <a16:creationId xmlns:a16="http://schemas.microsoft.com/office/drawing/2014/main" id="{D082F213-F2EE-420E-B6DA-E7D9374CE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3403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057" name="Group 25">
            <a:extLst>
              <a:ext uri="{FF2B5EF4-FFF2-40B4-BE49-F238E27FC236}">
                <a16:creationId xmlns:a16="http://schemas.microsoft.com/office/drawing/2014/main" id="{9E166C8E-476F-49E3-81DC-87181658F1F8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733800"/>
            <a:ext cx="5461000" cy="762000"/>
            <a:chOff x="720" y="2352"/>
            <a:chExt cx="3440" cy="480"/>
          </a:xfrm>
        </p:grpSpPr>
        <p:pic>
          <p:nvPicPr>
            <p:cNvPr id="79888" name="Picture 19">
              <a:extLst>
                <a:ext uri="{FF2B5EF4-FFF2-40B4-BE49-F238E27FC236}">
                  <a16:creationId xmlns:a16="http://schemas.microsoft.com/office/drawing/2014/main" id="{70DF2E77-E1E8-4B77-BA6B-52B69A225E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352"/>
              <a:ext cx="232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9889" name="Picture 21">
              <a:extLst>
                <a:ext uri="{FF2B5EF4-FFF2-40B4-BE49-F238E27FC236}">
                  <a16:creationId xmlns:a16="http://schemas.microsoft.com/office/drawing/2014/main" id="{F0CFD81F-DD34-4784-91D1-74DFE09489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368"/>
              <a:ext cx="118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4056" name="Rectangle 24">
            <a:extLst>
              <a:ext uri="{FF2B5EF4-FFF2-40B4-BE49-F238E27FC236}">
                <a16:creationId xmlns:a16="http://schemas.microsoft.com/office/drawing/2014/main" id="{870C5101-DFA9-491F-AD24-09DC169B8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38" y="4251325"/>
            <a:ext cx="550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79885" name="AutoShape 4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02F4AF3A-358E-45C9-922D-F2DD1EB28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2511CF-7EEF-4554-94CC-49F70AE81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667375"/>
            <a:ext cx="80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pic>
        <p:nvPicPr>
          <p:cNvPr id="24" name="Picture 19">
            <a:extLst>
              <a:ext uri="{FF2B5EF4-FFF2-40B4-BE49-F238E27FC236}">
                <a16:creationId xmlns:a16="http://schemas.microsoft.com/office/drawing/2014/main" id="{B75FC646-C33A-4F10-A60B-63EA6B5EF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16400"/>
            <a:ext cx="30353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 autoUpdateAnimBg="0"/>
      <p:bldP spid="2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5EC94AC7-8BC0-486F-9773-4911801AB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6313" y="304800"/>
            <a:ext cx="8001000" cy="1143000"/>
          </a:xfrm>
        </p:spPr>
        <p:txBody>
          <a:bodyPr/>
          <a:lstStyle/>
          <a:p>
            <a:pPr algn="l"/>
            <a:r>
              <a:rPr lang="en-US" altLang="en-US"/>
              <a:t>implies right (   )  angles.    </a:t>
            </a:r>
          </a:p>
        </p:txBody>
      </p:sp>
      <p:pic>
        <p:nvPicPr>
          <p:cNvPr id="80899" name="Picture 3">
            <a:extLst>
              <a:ext uri="{FF2B5EF4-FFF2-40B4-BE49-F238E27FC236}">
                <a16:creationId xmlns:a16="http://schemas.microsoft.com/office/drawing/2014/main" id="{65705F0A-8EF9-49C4-ACDE-2384BAE78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427038"/>
            <a:ext cx="7429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0900" name="Group 6">
            <a:extLst>
              <a:ext uri="{FF2B5EF4-FFF2-40B4-BE49-F238E27FC236}">
                <a16:creationId xmlns:a16="http://schemas.microsoft.com/office/drawing/2014/main" id="{EB57C081-1B74-4D98-9532-35229275F1DB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690563"/>
            <a:ext cx="533400" cy="533400"/>
            <a:chOff x="1680" y="1344"/>
            <a:chExt cx="480" cy="480"/>
          </a:xfrm>
        </p:grpSpPr>
        <p:sp>
          <p:nvSpPr>
            <p:cNvPr id="80930" name="Line 4">
              <a:extLst>
                <a:ext uri="{FF2B5EF4-FFF2-40B4-BE49-F238E27FC236}">
                  <a16:creationId xmlns:a16="http://schemas.microsoft.com/office/drawing/2014/main" id="{EE51904D-2DE8-47E6-9D44-6588411B5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344"/>
              <a:ext cx="0" cy="48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31" name="Line 5">
              <a:extLst>
                <a:ext uri="{FF2B5EF4-FFF2-40B4-BE49-F238E27FC236}">
                  <a16:creationId xmlns:a16="http://schemas.microsoft.com/office/drawing/2014/main" id="{45BF5D0E-89AB-48E9-A205-AE0705A1D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1824"/>
              <a:ext cx="480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01" name="Text Box 8">
            <a:extLst>
              <a:ext uri="{FF2B5EF4-FFF2-40B4-BE49-F238E27FC236}">
                <a16:creationId xmlns:a16="http://schemas.microsoft.com/office/drawing/2014/main" id="{BAD37E9F-0546-4066-BD28-3F8AC4A8E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5050" y="381000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Back</a:t>
            </a:r>
          </a:p>
        </p:txBody>
      </p:sp>
      <p:grpSp>
        <p:nvGrpSpPr>
          <p:cNvPr id="80902" name="Group 9">
            <a:extLst>
              <a:ext uri="{FF2B5EF4-FFF2-40B4-BE49-F238E27FC236}">
                <a16:creationId xmlns:a16="http://schemas.microsoft.com/office/drawing/2014/main" id="{DD468F03-5BE2-477C-A646-A9A023D5E373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3429000"/>
            <a:ext cx="6248400" cy="3048000"/>
            <a:chOff x="1008" y="2208"/>
            <a:chExt cx="3936" cy="1920"/>
          </a:xfrm>
        </p:grpSpPr>
        <p:sp>
          <p:nvSpPr>
            <p:cNvPr id="80925" name="Text Box 10">
              <a:extLst>
                <a:ext uri="{FF2B5EF4-FFF2-40B4-BE49-F238E27FC236}">
                  <a16:creationId xmlns:a16="http://schemas.microsoft.com/office/drawing/2014/main" id="{C3DBB4D2-80AD-46C4-BEC0-C869C5C69C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208"/>
              <a:ext cx="11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STATEMENTS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80926" name="Text Box 11">
              <a:extLst>
                <a:ext uri="{FF2B5EF4-FFF2-40B4-BE49-F238E27FC236}">
                  <a16:creationId xmlns:a16="http://schemas.microsoft.com/office/drawing/2014/main" id="{02909B0C-645D-4A7E-B272-0CED43DE4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6" y="2208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Times" panose="02020603050405020304" pitchFamily="18" charset="0"/>
                </a:rPr>
                <a:t>REASONS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grpSp>
          <p:nvGrpSpPr>
            <p:cNvPr id="80927" name="Group 12">
              <a:extLst>
                <a:ext uri="{FF2B5EF4-FFF2-40B4-BE49-F238E27FC236}">
                  <a16:creationId xmlns:a16="http://schemas.microsoft.com/office/drawing/2014/main" id="{DB6C27B8-D781-40BF-BB31-79D5A05D8E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256"/>
              <a:ext cx="3936" cy="1872"/>
              <a:chOff x="1008" y="2256"/>
              <a:chExt cx="3936" cy="1872"/>
            </a:xfrm>
          </p:grpSpPr>
          <p:sp>
            <p:nvSpPr>
              <p:cNvPr id="80928" name="Line 13">
                <a:extLst>
                  <a:ext uri="{FF2B5EF4-FFF2-40B4-BE49-F238E27FC236}">
                    <a16:creationId xmlns:a16="http://schemas.microsoft.com/office/drawing/2014/main" id="{0469B98E-6D21-4DB7-918C-427842B4C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3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29" name="Line 14">
                <a:extLst>
                  <a:ext uri="{FF2B5EF4-FFF2-40B4-BE49-F238E27FC236}">
                    <a16:creationId xmlns:a16="http://schemas.microsoft.com/office/drawing/2014/main" id="{A33F1E08-5BA8-4C9A-A434-7B860D6D17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2256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80903" name="Picture 15">
            <a:extLst>
              <a:ext uri="{FF2B5EF4-FFF2-40B4-BE49-F238E27FC236}">
                <a16:creationId xmlns:a16="http://schemas.microsoft.com/office/drawing/2014/main" id="{07B45FAB-EEE5-4720-BB02-AC42C77E1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447800"/>
            <a:ext cx="26289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097" name="Group 17">
            <a:extLst>
              <a:ext uri="{FF2B5EF4-FFF2-40B4-BE49-F238E27FC236}">
                <a16:creationId xmlns:a16="http://schemas.microsoft.com/office/drawing/2014/main" id="{F33F61BC-4637-47E4-8A77-218C53BB5A87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2451100"/>
            <a:ext cx="457200" cy="292100"/>
            <a:chOff x="4312" y="1536"/>
            <a:chExt cx="288" cy="184"/>
          </a:xfrm>
        </p:grpSpPr>
        <p:pic>
          <p:nvPicPr>
            <p:cNvPr id="80923" name="Picture 18">
              <a:extLst>
                <a:ext uri="{FF2B5EF4-FFF2-40B4-BE49-F238E27FC236}">
                  <a16:creationId xmlns:a16="http://schemas.microsoft.com/office/drawing/2014/main" id="{A194E7D4-A1A0-417C-A56E-D63BF44F6E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2" y="1536"/>
              <a:ext cx="152" cy="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924" name="Picture 19">
              <a:extLst>
                <a:ext uri="{FF2B5EF4-FFF2-40B4-BE49-F238E27FC236}">
                  <a16:creationId xmlns:a16="http://schemas.microsoft.com/office/drawing/2014/main" id="{8CF18A87-8CC9-4E1C-BA77-B621C7734C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584"/>
              <a:ext cx="13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0905" name="Picture 20">
            <a:extLst>
              <a:ext uri="{FF2B5EF4-FFF2-40B4-BE49-F238E27FC236}">
                <a16:creationId xmlns:a16="http://schemas.microsoft.com/office/drawing/2014/main" id="{ABA2F110-5B4C-4661-9BA2-9088514F9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4925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04" name="Picture 24">
            <a:extLst>
              <a:ext uri="{FF2B5EF4-FFF2-40B4-BE49-F238E27FC236}">
                <a16:creationId xmlns:a16="http://schemas.microsoft.com/office/drawing/2014/main" id="{51B68164-BF7A-45E4-865B-3F5C22719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267200"/>
            <a:ext cx="3695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05" name="Picture 25">
            <a:extLst>
              <a:ext uri="{FF2B5EF4-FFF2-40B4-BE49-F238E27FC236}">
                <a16:creationId xmlns:a16="http://schemas.microsoft.com/office/drawing/2014/main" id="{655C2BAF-560A-4D19-BB5D-7CE762E8E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5156200"/>
            <a:ext cx="31877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6110" name="Group 30">
            <a:extLst>
              <a:ext uri="{FF2B5EF4-FFF2-40B4-BE49-F238E27FC236}">
                <a16:creationId xmlns:a16="http://schemas.microsoft.com/office/drawing/2014/main" id="{AB7DC9D3-7E4B-4920-A4EA-DCED9AA340BC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733800"/>
            <a:ext cx="5181600" cy="762000"/>
            <a:chOff x="816" y="2352"/>
            <a:chExt cx="3264" cy="480"/>
          </a:xfrm>
        </p:grpSpPr>
        <p:pic>
          <p:nvPicPr>
            <p:cNvPr id="80921" name="Picture 23">
              <a:extLst>
                <a:ext uri="{FF2B5EF4-FFF2-40B4-BE49-F238E27FC236}">
                  <a16:creationId xmlns:a16="http://schemas.microsoft.com/office/drawing/2014/main" id="{1A27172C-4B04-4E8B-8011-F99305CF0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352"/>
              <a:ext cx="13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922" name="Picture 26">
              <a:extLst>
                <a:ext uri="{FF2B5EF4-FFF2-40B4-BE49-F238E27FC236}">
                  <a16:creationId xmlns:a16="http://schemas.microsoft.com/office/drawing/2014/main" id="{601C7D04-8C18-4B74-A1E2-826DD9ED63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2352"/>
              <a:ext cx="1104" cy="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6107" name="Picture 27">
            <a:extLst>
              <a:ext uri="{FF2B5EF4-FFF2-40B4-BE49-F238E27FC236}">
                <a16:creationId xmlns:a16="http://schemas.microsoft.com/office/drawing/2014/main" id="{B24E9343-D5BE-4B7E-9957-089D863D4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67200"/>
            <a:ext cx="2755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108" name="Picture 28">
            <a:extLst>
              <a:ext uri="{FF2B5EF4-FFF2-40B4-BE49-F238E27FC236}">
                <a16:creationId xmlns:a16="http://schemas.microsoft.com/office/drawing/2014/main" id="{57FECB80-86B3-42DF-AF72-A318B3D97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81600"/>
            <a:ext cx="2400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109" name="Rectangle 29">
            <a:extLst>
              <a:ext uri="{FF2B5EF4-FFF2-40B4-BE49-F238E27FC236}">
                <a16:creationId xmlns:a16="http://schemas.microsoft.com/office/drawing/2014/main" id="{05BE78D8-FB0D-4BD9-8444-280A22286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105400"/>
            <a:ext cx="550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A</a:t>
            </a:r>
          </a:p>
        </p:txBody>
      </p:sp>
      <p:sp>
        <p:nvSpPr>
          <p:cNvPr id="80912" name="AutoShape 4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CE8486FB-4C7F-4A5D-8BBD-24839225C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10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0B482A-65CB-4F6F-A830-3C13CCD2C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5213" y="5667375"/>
            <a:ext cx="808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20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BE60F5CB-1CCF-4B9A-9B02-E5D4189FC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" y="5991225"/>
            <a:ext cx="466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2"/>
                </a:solidFill>
                <a:latin typeface="Times" panose="02020603050405020304" pitchFamily="18" charset="0"/>
              </a:rPr>
              <a:t>S</a:t>
            </a:r>
          </a:p>
        </p:txBody>
      </p:sp>
      <p:pic>
        <p:nvPicPr>
          <p:cNvPr id="31" name="Picture 31">
            <a:extLst>
              <a:ext uri="{FF2B5EF4-FFF2-40B4-BE49-F238E27FC236}">
                <a16:creationId xmlns:a16="http://schemas.microsoft.com/office/drawing/2014/main" id="{98E4A315-0975-4408-9631-C0ED6F0BB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5930900"/>
            <a:ext cx="2235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1A90DAF3-32B9-40E3-B511-0F1C33C3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3775" y="6049963"/>
            <a:ext cx="174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 Given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64E7FB-F311-4DB2-B4E2-FC60DC0A9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900" y="5991225"/>
            <a:ext cx="49212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grpSp>
        <p:nvGrpSpPr>
          <p:cNvPr id="39" name="Group 34">
            <a:extLst>
              <a:ext uri="{FF2B5EF4-FFF2-40B4-BE49-F238E27FC236}">
                <a16:creationId xmlns:a16="http://schemas.microsoft.com/office/drawing/2014/main" id="{53C88300-F2F9-4DA9-B081-697E6039457F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590800"/>
            <a:ext cx="762000" cy="304800"/>
            <a:chOff x="4416" y="1632"/>
            <a:chExt cx="480" cy="192"/>
          </a:xfrm>
        </p:grpSpPr>
        <p:sp>
          <p:nvSpPr>
            <p:cNvPr id="80919" name="Line 29">
              <a:extLst>
                <a:ext uri="{FF2B5EF4-FFF2-40B4-BE49-F238E27FC236}">
                  <a16:creationId xmlns:a16="http://schemas.microsoft.com/office/drawing/2014/main" id="{973A190E-65FA-47B2-8B88-1A8A79477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20" name="Line 30">
              <a:extLst>
                <a:ext uri="{FF2B5EF4-FFF2-40B4-BE49-F238E27FC236}">
                  <a16:creationId xmlns:a16="http://schemas.microsoft.com/office/drawing/2014/main" id="{839696AB-A597-4581-883A-90E0DBED09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" y="1632"/>
              <a:ext cx="0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9" grpId="0" autoUpdateAnimBg="0"/>
      <p:bldP spid="29" grpId="0"/>
      <p:bldP spid="30" grpId="0" autoUpdateAnimBg="0"/>
      <p:bldP spid="37" grpId="0"/>
      <p:bldP spid="3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1BFBA311-F0E1-4E07-92E7-31F3518C2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380413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5400" b="1">
                <a:latin typeface="Times" panose="02020603050405020304" pitchFamily="18" charset="0"/>
              </a:rPr>
              <a:t>Congruent Triangles Proofs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E0BC1B33-64AB-4D7B-A179-2ECB66D59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52625"/>
            <a:ext cx="77946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1. Mark the Given </a:t>
            </a:r>
            <a:r>
              <a:rPr lang="en-US" altLang="en-US" i="1">
                <a:latin typeface="Times" panose="02020603050405020304" pitchFamily="18" charset="0"/>
              </a:rPr>
              <a:t>and what it implies</a:t>
            </a:r>
            <a:r>
              <a:rPr lang="en-US" altLang="en-US" b="1"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2. Mark … Reflexive Sides</a:t>
            </a:r>
            <a:r>
              <a:rPr lang="en-US" altLang="en-US" b="1" i="1">
                <a:latin typeface="Times" panose="02020603050405020304" pitchFamily="18" charset="0"/>
              </a:rPr>
              <a:t> </a:t>
            </a:r>
            <a:r>
              <a:rPr lang="en-US" altLang="en-US" b="1">
                <a:latin typeface="Times" panose="02020603050405020304" pitchFamily="18" charset="0"/>
              </a:rPr>
              <a:t>/</a:t>
            </a:r>
            <a:r>
              <a:rPr lang="en-US" altLang="en-US" b="1" i="1">
                <a:latin typeface="Times" panose="02020603050405020304" pitchFamily="18" charset="0"/>
              </a:rPr>
              <a:t> </a:t>
            </a:r>
            <a:r>
              <a:rPr lang="en-US" altLang="en-US" b="1">
                <a:latin typeface="Times" panose="02020603050405020304" pitchFamily="18" charset="0"/>
              </a:rPr>
              <a:t>Vertical Angles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3. Choose a Method.   </a:t>
            </a:r>
            <a:r>
              <a:rPr lang="en-US" altLang="en-US">
                <a:latin typeface="Times" panose="02020603050405020304" pitchFamily="18" charset="0"/>
              </a:rPr>
              <a:t>(</a:t>
            </a:r>
            <a:r>
              <a:rPr lang="en-US" altLang="en-US" b="1" i="1">
                <a:latin typeface="Times" panose="02020603050405020304" pitchFamily="18" charset="0"/>
              </a:rPr>
              <a:t>SSS , SAS, ASA)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4. List the Parts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Times" panose="02020603050405020304" pitchFamily="18" charset="0"/>
              </a:rPr>
              <a:t>	</a:t>
            </a:r>
            <a:r>
              <a:rPr lang="en-US" altLang="en-US" i="1">
                <a:latin typeface="Times" panose="02020603050405020304" pitchFamily="18" charset="0"/>
              </a:rPr>
              <a:t>in the order of the method</a:t>
            </a:r>
            <a:r>
              <a:rPr lang="en-US" altLang="en-US" b="1" i="1">
                <a:latin typeface="Times" panose="02020603050405020304" pitchFamily="18" charset="0"/>
              </a:rPr>
              <a:t>.</a:t>
            </a:r>
            <a:endParaRPr lang="en-US" altLang="en-US" b="1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5. Fill in the Reasons 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	</a:t>
            </a:r>
            <a:r>
              <a:rPr lang="en-US" altLang="en-US" i="1">
                <a:latin typeface="Times" panose="02020603050405020304" pitchFamily="18" charset="0"/>
              </a:rPr>
              <a:t>why you marked the parts</a:t>
            </a:r>
            <a:r>
              <a:rPr lang="en-US" altLang="en-US" b="1" i="1">
                <a:latin typeface="Times" panose="02020603050405020304" pitchFamily="18" charset="0"/>
              </a:rPr>
              <a:t>.</a:t>
            </a:r>
            <a:endParaRPr lang="en-US" altLang="en-US" b="1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Times" panose="02020603050405020304" pitchFamily="18" charset="0"/>
              </a:rPr>
              <a:t>6. Is there more?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5EB646FF-0418-49FC-942B-13B4E9395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133600"/>
            <a:ext cx="4953000" cy="3306763"/>
          </a:xfrm>
          <a:prstGeom prst="rect">
            <a:avLst/>
          </a:prstGeom>
          <a:solidFill>
            <a:srgbClr val="E6FCE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Name the </a:t>
            </a:r>
            <a:r>
              <a:rPr lang="en-US" altLang="en-US" sz="2800">
                <a:solidFill>
                  <a:schemeClr val="tx2"/>
                </a:solidFill>
              </a:rPr>
              <a:t>included</a:t>
            </a:r>
            <a:r>
              <a:rPr lang="en-US" altLang="en-US" sz="2800"/>
              <a:t> angle: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  Y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  E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  <a:r>
              <a:rPr lang="en-US" altLang="en-US" sz="2800"/>
              <a:t> and Y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S and 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28D717C7-071D-4D3D-887D-DE3CED91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5240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Included Angle</a:t>
            </a:r>
          </a:p>
        </p:txBody>
      </p:sp>
      <p:grpSp>
        <p:nvGrpSpPr>
          <p:cNvPr id="14340" name="Group 5">
            <a:extLst>
              <a:ext uri="{FF2B5EF4-FFF2-40B4-BE49-F238E27FC236}">
                <a16:creationId xmlns:a16="http://schemas.microsoft.com/office/drawing/2014/main" id="{4FC1E62D-40E4-4215-9079-B7A0A5D2AD64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667000"/>
            <a:ext cx="1150938" cy="2378075"/>
            <a:chOff x="3329" y="2246"/>
            <a:chExt cx="725" cy="1498"/>
          </a:xfrm>
        </p:grpSpPr>
        <p:sp>
          <p:nvSpPr>
            <p:cNvPr id="14351" name="AutoShape 6">
              <a:extLst>
                <a:ext uri="{FF2B5EF4-FFF2-40B4-BE49-F238E27FC236}">
                  <a16:creationId xmlns:a16="http://schemas.microsoft.com/office/drawing/2014/main" id="{E930134F-5959-4497-87BB-A521793BB2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192" y="2750"/>
              <a:ext cx="1008" cy="480"/>
            </a:xfrm>
            <a:prstGeom prst="rtTriangl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352" name="Text Box 7">
              <a:extLst>
                <a:ext uri="{FF2B5EF4-FFF2-40B4-BE49-F238E27FC236}">
                  <a16:creationId xmlns:a16="http://schemas.microsoft.com/office/drawing/2014/main" id="{0931679D-BFDC-415E-A6C4-496C975F7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0" y="349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14353" name="Text Box 8">
              <a:extLst>
                <a:ext uri="{FF2B5EF4-FFF2-40B4-BE49-F238E27FC236}">
                  <a16:creationId xmlns:a16="http://schemas.microsoft.com/office/drawing/2014/main" id="{FC8E8E2A-D101-4FF4-9521-46683E590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" y="349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4354" name="Text Box 9">
              <a:extLst>
                <a:ext uri="{FF2B5EF4-FFF2-40B4-BE49-F238E27FC236}">
                  <a16:creationId xmlns:a16="http://schemas.microsoft.com/office/drawing/2014/main" id="{427522ED-1F05-4B4F-8563-B9E046224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246"/>
              <a:ext cx="21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E</a:t>
              </a:r>
            </a:p>
          </p:txBody>
        </p:sp>
      </p:grpSp>
      <p:sp>
        <p:nvSpPr>
          <p:cNvPr id="45066" name="Text Box 10">
            <a:extLst>
              <a:ext uri="{FF2B5EF4-FFF2-40B4-BE49-F238E27FC236}">
                <a16:creationId xmlns:a16="http://schemas.microsoft.com/office/drawing/2014/main" id="{0BB9DAC0-81A6-4D4F-BD04-67042C238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00400"/>
            <a:ext cx="23066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/>
              <a:t> </a:t>
            </a:r>
            <a:r>
              <a:rPr lang="en-US" altLang="en-US" sz="2800"/>
              <a:t>Y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r>
              <a:rPr lang="en-US" altLang="en-US" sz="2800"/>
              <a:t>S or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tx2"/>
                </a:solidFill>
              </a:rPr>
              <a:t>E</a:t>
            </a:r>
            <a:endParaRPr lang="en-US" altLang="en-US" sz="2800"/>
          </a:p>
        </p:txBody>
      </p:sp>
      <p:sp>
        <p:nvSpPr>
          <p:cNvPr id="45067" name="Text Box 11">
            <a:extLst>
              <a:ext uri="{FF2B5EF4-FFF2-40B4-BE49-F238E27FC236}">
                <a16:creationId xmlns:a16="http://schemas.microsoft.com/office/drawing/2014/main" id="{3C650F57-4211-4471-9DA3-D1BDC99B8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810000"/>
            <a:ext cx="233045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/>
              <a:t> </a:t>
            </a:r>
            <a:r>
              <a:rPr lang="en-US" altLang="en-US" sz="2800"/>
              <a:t>Y</a:t>
            </a:r>
            <a:r>
              <a:rPr lang="en-US" altLang="en-US" sz="2800">
                <a:solidFill>
                  <a:schemeClr val="tx2"/>
                </a:solidFill>
              </a:rPr>
              <a:t>S</a:t>
            </a:r>
            <a:r>
              <a:rPr lang="en-US" altLang="en-US" sz="2800"/>
              <a:t>E or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tx2"/>
                </a:solidFill>
                <a:sym typeface="Symbol" panose="05050102010706020507" pitchFamily="18" charset="2"/>
              </a:rPr>
              <a:t>S</a:t>
            </a:r>
            <a:endParaRPr lang="en-US" altLang="en-US" sz="2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45068" name="Text Box 12">
            <a:extLst>
              <a:ext uri="{FF2B5EF4-FFF2-40B4-BE49-F238E27FC236}">
                <a16:creationId xmlns:a16="http://schemas.microsoft.com/office/drawing/2014/main" id="{78C54297-F3DA-4589-B29B-E1E5302B0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419600"/>
            <a:ext cx="230981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/>
              <a:t> </a:t>
            </a:r>
            <a:r>
              <a:rPr lang="en-US" altLang="en-US" sz="2800"/>
              <a:t>E</a:t>
            </a:r>
            <a:r>
              <a:rPr lang="en-US" altLang="en-US" sz="2800">
                <a:solidFill>
                  <a:schemeClr val="tx2"/>
                </a:solidFill>
              </a:rPr>
              <a:t>Y</a:t>
            </a:r>
            <a:r>
              <a:rPr lang="en-US" altLang="en-US" sz="2800"/>
              <a:t>S or </a:t>
            </a:r>
            <a:r>
              <a:rPr lang="en-US" altLang="en-US" sz="28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2800">
                <a:solidFill>
                  <a:schemeClr val="tx2"/>
                </a:solidFill>
                <a:sym typeface="Symbol" panose="05050102010706020507" pitchFamily="18" charset="2"/>
              </a:rPr>
              <a:t>Y</a:t>
            </a:r>
            <a:endParaRPr lang="en-US" altLang="en-US" sz="2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14344" name="Line 13">
            <a:extLst>
              <a:ext uri="{FF2B5EF4-FFF2-40B4-BE49-F238E27FC236}">
                <a16:creationId xmlns:a16="http://schemas.microsoft.com/office/drawing/2014/main" id="{EC517836-CB33-4DAF-83B5-F725A284C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4">
            <a:extLst>
              <a:ext uri="{FF2B5EF4-FFF2-40B4-BE49-F238E27FC236}">
                <a16:creationId xmlns:a16="http://schemas.microsoft.com/office/drawing/2014/main" id="{8DE4A8AB-E1EE-4ABC-8849-2AD6BA422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5">
            <a:extLst>
              <a:ext uri="{FF2B5EF4-FFF2-40B4-BE49-F238E27FC236}">
                <a16:creationId xmlns:a16="http://schemas.microsoft.com/office/drawing/2014/main" id="{EA47F45E-DBD4-4087-944D-36DE9D0B7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6">
            <a:extLst>
              <a:ext uri="{FF2B5EF4-FFF2-40B4-BE49-F238E27FC236}">
                <a16:creationId xmlns:a16="http://schemas.microsoft.com/office/drawing/2014/main" id="{C4290611-C08B-4344-8876-8AFDB64C5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7">
            <a:extLst>
              <a:ext uri="{FF2B5EF4-FFF2-40B4-BE49-F238E27FC236}">
                <a16:creationId xmlns:a16="http://schemas.microsoft.com/office/drawing/2014/main" id="{661FF622-D5D6-463A-8867-030CB3C5D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8">
            <a:extLst>
              <a:ext uri="{FF2B5EF4-FFF2-40B4-BE49-F238E27FC236}">
                <a16:creationId xmlns:a16="http://schemas.microsoft.com/office/drawing/2014/main" id="{6A512A04-22D4-43F3-9524-C939B92AA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40">
            <a:extLst>
              <a:ext uri="{FF2B5EF4-FFF2-40B4-BE49-F238E27FC236}">
                <a16:creationId xmlns:a16="http://schemas.microsoft.com/office/drawing/2014/main" id="{F53868CD-59D0-436E-B072-C55F50C28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1863" y="5029200"/>
            <a:ext cx="2514600" cy="1204913"/>
          </a:xfrm>
          <a:prstGeom prst="wedgeRoundRectCallout">
            <a:avLst>
              <a:gd name="adj1" fmla="val 42958"/>
              <a:gd name="adj2" fmla="val 8396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folHlink"/>
                </a:solidFill>
              </a:rPr>
              <a:t>The other two angles are the NON-INCLUDED 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/>
      <p:bldP spid="45067" grpId="0"/>
      <p:bldP spid="45068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E92506E-55D7-4023-A4E5-262FB0CDC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4800" y="0"/>
            <a:ext cx="9144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Side-Angle-Side (SAS)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2AB5DC4-935B-4773-B641-3884A1C1395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7923213" y="5846763"/>
            <a:ext cx="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CB2A7F7D-652E-49D1-9BDD-639181210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2109788"/>
            <a:ext cx="77724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3ADFC78B-36C7-4DA0-8422-414B653A9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4078288"/>
            <a:ext cx="32004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AB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DE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600" b="1">
                <a:solidFill>
                  <a:schemeClr val="folHlink"/>
                </a:solidFill>
              </a:rPr>
              <a:t>A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1800"/>
              <a:t> </a:t>
            </a:r>
            <a:r>
              <a:rPr lang="en-US" altLang="en-US" sz="3600" b="1">
                <a:solidFill>
                  <a:schemeClr val="tx2"/>
                </a:solidFill>
              </a:rPr>
              <a:t>D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lang="en-US" altLang="en-US" sz="3600" b="1">
                <a:solidFill>
                  <a:schemeClr val="folHlink"/>
                </a:solidFill>
              </a:rPr>
              <a:t> AC </a:t>
            </a:r>
            <a:r>
              <a:rPr lang="en-US" altLang="en-US" sz="3600" b="1">
                <a:sym typeface="Symbol" panose="05050102010706020507" pitchFamily="18" charset="2"/>
              </a:rPr>
              <a:t></a:t>
            </a:r>
            <a:r>
              <a:rPr lang="en-US" altLang="en-US" sz="3600" b="1">
                <a:solidFill>
                  <a:schemeClr val="fol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tx2"/>
                </a:solidFill>
                <a:sym typeface="Symbol" panose="05050102010706020507" pitchFamily="18" charset="2"/>
              </a:rPr>
              <a:t>DF</a:t>
            </a:r>
          </a:p>
        </p:txBody>
      </p:sp>
      <p:sp>
        <p:nvSpPr>
          <p:cNvPr id="11270" name="AutoShape 7">
            <a:extLst>
              <a:ext uri="{FF2B5EF4-FFF2-40B4-BE49-F238E27FC236}">
                <a16:creationId xmlns:a16="http://schemas.microsoft.com/office/drawing/2014/main" id="{85DB0B7D-C649-4C1F-8FBF-85277D45B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4776788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rgbClr val="E38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2D912FAA-8798-491C-ACCC-466B89798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0425" y="4700588"/>
            <a:ext cx="342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ABC 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</a:t>
            </a:r>
            <a:r>
              <a:rPr lang="en-US" altLang="en-US" sz="360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en-US" altLang="en-US" sz="3600" b="1">
                <a:solidFill>
                  <a:schemeClr val="hlink"/>
                </a:solidFill>
                <a:sym typeface="Symbol" panose="05050102010706020507" pitchFamily="18" charset="2"/>
              </a:rPr>
              <a:t>DEF</a:t>
            </a:r>
          </a:p>
        </p:txBody>
      </p:sp>
      <p:sp>
        <p:nvSpPr>
          <p:cNvPr id="15368" name="AutoShape 10">
            <a:extLst>
              <a:ext uri="{FF2B5EF4-FFF2-40B4-BE49-F238E27FC236}">
                <a16:creationId xmlns:a16="http://schemas.microsoft.com/office/drawing/2014/main" id="{E1141AFE-13DE-4810-96E4-8EE92032DFB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422102">
            <a:off x="2193925" y="2262188"/>
            <a:ext cx="2092325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1">
            <a:extLst>
              <a:ext uri="{FF2B5EF4-FFF2-40B4-BE49-F238E27FC236}">
                <a16:creationId xmlns:a16="http://schemas.microsoft.com/office/drawing/2014/main" id="{F38FD601-4A86-4038-9617-A2FC5B353786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274888" y="2298700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5370" name="Rectangle 12">
            <a:extLst>
              <a:ext uri="{FF2B5EF4-FFF2-40B4-BE49-F238E27FC236}">
                <a16:creationId xmlns:a16="http://schemas.microsoft.com/office/drawing/2014/main" id="{DFCA3AF8-30F5-4DF4-A421-41F34D4FC2A1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40000" y="2373313"/>
            <a:ext cx="20638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5371" name="Rectangle 13">
            <a:extLst>
              <a:ext uri="{FF2B5EF4-FFF2-40B4-BE49-F238E27FC236}">
                <a16:creationId xmlns:a16="http://schemas.microsoft.com/office/drawing/2014/main" id="{CD069406-729C-4516-82D9-3F2C0322050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24125" y="2513013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5372" name="Rectangle 14">
            <a:extLst>
              <a:ext uri="{FF2B5EF4-FFF2-40B4-BE49-F238E27FC236}">
                <a16:creationId xmlns:a16="http://schemas.microsoft.com/office/drawing/2014/main" id="{6366D1DE-DAC3-4F2C-975C-CECB42C27AE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503488" y="2668588"/>
            <a:ext cx="20637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folHlink"/>
              </a:solidFill>
            </a:endParaRPr>
          </a:p>
        </p:txBody>
      </p:sp>
      <p:grpSp>
        <p:nvGrpSpPr>
          <p:cNvPr id="15373" name="Group 15">
            <a:extLst>
              <a:ext uri="{FF2B5EF4-FFF2-40B4-BE49-F238E27FC236}">
                <a16:creationId xmlns:a16="http://schemas.microsoft.com/office/drawing/2014/main" id="{33DB46DC-2505-4205-9C0D-12C24ACD0893}"/>
              </a:ext>
            </a:extLst>
          </p:cNvPr>
          <p:cNvGrpSpPr>
            <a:grpSpLocks/>
          </p:cNvGrpSpPr>
          <p:nvPr/>
        </p:nvGrpSpPr>
        <p:grpSpPr bwMode="auto">
          <a:xfrm rot="422102">
            <a:off x="2454275" y="2751138"/>
            <a:ext cx="1339850" cy="966787"/>
            <a:chOff x="4105" y="2050"/>
            <a:chExt cx="584" cy="370"/>
          </a:xfrm>
        </p:grpSpPr>
        <p:sp>
          <p:nvSpPr>
            <p:cNvPr id="15413" name="Line 16">
              <a:extLst>
                <a:ext uri="{FF2B5EF4-FFF2-40B4-BE49-F238E27FC236}">
                  <a16:creationId xmlns:a16="http://schemas.microsoft.com/office/drawing/2014/main" id="{9A31A478-5C46-45C2-8911-3467448DC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050"/>
              <a:ext cx="146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17">
              <a:extLst>
                <a:ext uri="{FF2B5EF4-FFF2-40B4-BE49-F238E27FC236}">
                  <a16:creationId xmlns:a16="http://schemas.microsoft.com/office/drawing/2014/main" id="{3D086972-D887-4ADA-A308-9EE8144A3B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419"/>
              <a:ext cx="584" cy="1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18">
              <a:extLst>
                <a:ext uri="{FF2B5EF4-FFF2-40B4-BE49-F238E27FC236}">
                  <a16:creationId xmlns:a16="http://schemas.microsoft.com/office/drawing/2014/main" id="{5B5DDDC1-B822-47E5-B924-62FF9BEBD3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1" y="2054"/>
              <a:ext cx="438" cy="365"/>
            </a:xfrm>
            <a:prstGeom prst="line">
              <a:avLst/>
            </a:prstGeom>
            <a:noFill/>
            <a:ln w="28575" cap="rnd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4" name="Rectangle 19">
            <a:extLst>
              <a:ext uri="{FF2B5EF4-FFF2-40B4-BE49-F238E27FC236}">
                <a16:creationId xmlns:a16="http://schemas.microsoft.com/office/drawing/2014/main" id="{16063B28-336E-45B3-B376-7345A70D5535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49675" y="3703638"/>
            <a:ext cx="20638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5375" name="Rectangle 20">
            <a:extLst>
              <a:ext uri="{FF2B5EF4-FFF2-40B4-BE49-F238E27FC236}">
                <a16:creationId xmlns:a16="http://schemas.microsoft.com/office/drawing/2014/main" id="{E39411F5-3EE6-4FA1-B4D2-E2A73D394E74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776538" y="242252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B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5376" name="Rectangle 21">
            <a:extLst>
              <a:ext uri="{FF2B5EF4-FFF2-40B4-BE49-F238E27FC236}">
                <a16:creationId xmlns:a16="http://schemas.microsoft.com/office/drawing/2014/main" id="{3B2F2B1E-4572-4561-9E75-E6F1CE2657B7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155825" y="3413125"/>
            <a:ext cx="18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A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5377" name="Rectangle 22">
            <a:extLst>
              <a:ext uri="{FF2B5EF4-FFF2-40B4-BE49-F238E27FC236}">
                <a16:creationId xmlns:a16="http://schemas.microsoft.com/office/drawing/2014/main" id="{3505A017-1F9A-4D4E-850E-357B5C65779D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2308225" y="3508375"/>
            <a:ext cx="2698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5378" name="Rectangle 23">
            <a:extLst>
              <a:ext uri="{FF2B5EF4-FFF2-40B4-BE49-F238E27FC236}">
                <a16:creationId xmlns:a16="http://schemas.microsoft.com/office/drawing/2014/main" id="{D31EEC3C-64DF-45B1-A30E-9F47F8ADC653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789363" y="37179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C</a:t>
            </a:r>
            <a:endParaRPr lang="en-US" altLang="en-US" sz="2000" b="1">
              <a:solidFill>
                <a:schemeClr val="folHlink"/>
              </a:solidFill>
            </a:endParaRPr>
          </a:p>
        </p:txBody>
      </p:sp>
      <p:sp>
        <p:nvSpPr>
          <p:cNvPr id="15379" name="Rectangle 24">
            <a:extLst>
              <a:ext uri="{FF2B5EF4-FFF2-40B4-BE49-F238E27FC236}">
                <a16:creationId xmlns:a16="http://schemas.microsoft.com/office/drawing/2014/main" id="{80B9F004-27C2-47F5-AAB6-D1AC958FDFBE}"/>
              </a:ext>
            </a:extLst>
          </p:cNvPr>
          <p:cNvSpPr>
            <a:spLocks noChangeArrowheads="1"/>
          </p:cNvSpPr>
          <p:nvPr/>
        </p:nvSpPr>
        <p:spPr bwMode="auto">
          <a:xfrm rot="422102">
            <a:off x="3894138" y="3706813"/>
            <a:ext cx="30162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/>
          </a:p>
        </p:txBody>
      </p:sp>
      <p:sp>
        <p:nvSpPr>
          <p:cNvPr id="15380" name="Line 25">
            <a:extLst>
              <a:ext uri="{FF2B5EF4-FFF2-40B4-BE49-F238E27FC236}">
                <a16:creationId xmlns:a16="http://schemas.microsoft.com/office/drawing/2014/main" id="{737BE342-E187-4ECF-B890-9D4098FE3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70163" y="3108325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8">
            <a:extLst>
              <a:ext uri="{FF2B5EF4-FFF2-40B4-BE49-F238E27FC236}">
                <a16:creationId xmlns:a16="http://schemas.microsoft.com/office/drawing/2014/main" id="{6E35101F-5E94-4191-8089-1D23D6BF3E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4963" y="3565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9">
            <a:extLst>
              <a:ext uri="{FF2B5EF4-FFF2-40B4-BE49-F238E27FC236}">
                <a16:creationId xmlns:a16="http://schemas.microsoft.com/office/drawing/2014/main" id="{45AB1633-DF68-4692-BD4C-DEED5E533C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1163" y="3565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AutoShape 31">
            <a:extLst>
              <a:ext uri="{FF2B5EF4-FFF2-40B4-BE49-F238E27FC236}">
                <a16:creationId xmlns:a16="http://schemas.microsoft.com/office/drawing/2014/main" id="{CB90267D-EAD1-44E9-9204-4EDA67E8CDD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-1394921">
            <a:off x="4484688" y="2185988"/>
            <a:ext cx="17970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Rectangle 32">
            <a:extLst>
              <a:ext uri="{FF2B5EF4-FFF2-40B4-BE49-F238E27FC236}">
                <a16:creationId xmlns:a16="http://schemas.microsoft.com/office/drawing/2014/main" id="{545714E9-83CB-4A98-AFB0-18BCCE916C1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365625" y="284797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85" name="Rectangle 33">
            <a:extLst>
              <a:ext uri="{FF2B5EF4-FFF2-40B4-BE49-F238E27FC236}">
                <a16:creationId xmlns:a16="http://schemas.microsoft.com/office/drawing/2014/main" id="{3DA448FD-7B54-45B1-A2BF-E75C33CDF466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592638" y="2759075"/>
            <a:ext cx="1905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86" name="Rectangle 34">
            <a:extLst>
              <a:ext uri="{FF2B5EF4-FFF2-40B4-BE49-F238E27FC236}">
                <a16:creationId xmlns:a16="http://schemas.microsoft.com/office/drawing/2014/main" id="{F679AEFF-393F-48AD-AB65-05F53645A0B7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35500" y="2892425"/>
            <a:ext cx="20638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87" name="Rectangle 35">
            <a:extLst>
              <a:ext uri="{FF2B5EF4-FFF2-40B4-BE49-F238E27FC236}">
                <a16:creationId xmlns:a16="http://schemas.microsoft.com/office/drawing/2014/main" id="{D5EDCC0F-C024-4C5A-8F43-7F0B9DA904A9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683125" y="3028950"/>
            <a:ext cx="1746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88" name="Line 37">
            <a:extLst>
              <a:ext uri="{FF2B5EF4-FFF2-40B4-BE49-F238E27FC236}">
                <a16:creationId xmlns:a16="http://schemas.microsoft.com/office/drawing/2014/main" id="{B1A37B1A-ED7F-456D-B540-9DB9D6134283}"/>
              </a:ext>
            </a:extLst>
          </p:cNvPr>
          <p:cNvSpPr>
            <a:spLocks noChangeShapeType="1"/>
          </p:cNvSpPr>
          <p:nvPr/>
        </p:nvSpPr>
        <p:spPr bwMode="auto">
          <a:xfrm rot="20205079" flipV="1">
            <a:off x="4805363" y="2878138"/>
            <a:ext cx="287337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Line 38">
            <a:extLst>
              <a:ext uri="{FF2B5EF4-FFF2-40B4-BE49-F238E27FC236}">
                <a16:creationId xmlns:a16="http://schemas.microsoft.com/office/drawing/2014/main" id="{9567CDAC-CA8E-437A-A0AA-8482A7456C25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4957763" y="3608388"/>
            <a:ext cx="1150937" cy="31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9">
            <a:extLst>
              <a:ext uri="{FF2B5EF4-FFF2-40B4-BE49-F238E27FC236}">
                <a16:creationId xmlns:a16="http://schemas.microsoft.com/office/drawing/2014/main" id="{EF3B1A4A-3058-4E0F-8AF5-6E82A89CB8A9}"/>
              </a:ext>
            </a:extLst>
          </p:cNvPr>
          <p:cNvSpPr>
            <a:spLocks noChangeShapeType="1"/>
          </p:cNvSpPr>
          <p:nvPr/>
        </p:nvSpPr>
        <p:spPr bwMode="auto">
          <a:xfrm rot="-1394921">
            <a:off x="5049838" y="2660650"/>
            <a:ext cx="863600" cy="930275"/>
          </a:xfrm>
          <a:prstGeom prst="line">
            <a:avLst/>
          </a:prstGeom>
          <a:noFill/>
          <a:ln w="28575" cap="rnd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Rectangle 40">
            <a:extLst>
              <a:ext uri="{FF2B5EF4-FFF2-40B4-BE49-F238E27FC236}">
                <a16:creationId xmlns:a16="http://schemas.microsoft.com/office/drawing/2014/main" id="{02FA08F7-B478-4069-BBE3-290DCE9B7B60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018213" y="3216275"/>
            <a:ext cx="1746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92" name="Rectangle 41">
            <a:extLst>
              <a:ext uri="{FF2B5EF4-FFF2-40B4-BE49-F238E27FC236}">
                <a16:creationId xmlns:a16="http://schemas.microsoft.com/office/drawing/2014/main" id="{2F883497-0066-411D-9E7A-7822323A69B8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48213" y="256698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E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5393" name="Rectangle 42">
            <a:extLst>
              <a:ext uri="{FF2B5EF4-FFF2-40B4-BE49-F238E27FC236}">
                <a16:creationId xmlns:a16="http://schemas.microsoft.com/office/drawing/2014/main" id="{4C24FF0E-01C9-4EDA-AB33-B8D081F93A9C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716463" y="3784600"/>
            <a:ext cx="1825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5394" name="Rectangle 43">
            <a:extLst>
              <a:ext uri="{FF2B5EF4-FFF2-40B4-BE49-F238E27FC236}">
                <a16:creationId xmlns:a16="http://schemas.microsoft.com/office/drawing/2014/main" id="{6AD2ACFA-2F61-4B3C-AB35-0C9CA39D029F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4870450" y="3835400"/>
            <a:ext cx="2698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5395" name="Rectangle 44">
            <a:extLst>
              <a:ext uri="{FF2B5EF4-FFF2-40B4-BE49-F238E27FC236}">
                <a16:creationId xmlns:a16="http://schemas.microsoft.com/office/drawing/2014/main" id="{863AE3B1-4D35-4AF4-9BD3-CDF04B7B4EC4}"/>
              </a:ext>
            </a:extLst>
          </p:cNvPr>
          <p:cNvSpPr>
            <a:spLocks noChangeArrowheads="1"/>
          </p:cNvSpPr>
          <p:nvPr/>
        </p:nvSpPr>
        <p:spPr bwMode="auto">
          <a:xfrm rot="-1394921">
            <a:off x="6191250" y="3252788"/>
            <a:ext cx="155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  <a:latin typeface="Times New Roman" panose="02020603050405020304" pitchFamily="18" charset="0"/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15396" name="Line 45">
            <a:extLst>
              <a:ext uri="{FF2B5EF4-FFF2-40B4-BE49-F238E27FC236}">
                <a16:creationId xmlns:a16="http://schemas.microsoft.com/office/drawing/2014/main" id="{EDAFB359-BF6A-4BE8-A1E9-86397F331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3938" y="32527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7" name="Line 48">
            <a:extLst>
              <a:ext uri="{FF2B5EF4-FFF2-40B4-BE49-F238E27FC236}">
                <a16:creationId xmlns:a16="http://schemas.microsoft.com/office/drawing/2014/main" id="{B130471F-539D-41EF-829A-367C917A3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7338" y="3557588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8" name="Line 50">
            <a:extLst>
              <a:ext uri="{FF2B5EF4-FFF2-40B4-BE49-F238E27FC236}">
                <a16:creationId xmlns:a16="http://schemas.microsoft.com/office/drawing/2014/main" id="{5CD7CE1B-17F3-4236-9889-9D1C4196F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3538" y="3557588"/>
            <a:ext cx="76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9" name="Arc 52">
            <a:extLst>
              <a:ext uri="{FF2B5EF4-FFF2-40B4-BE49-F238E27FC236}">
                <a16:creationId xmlns:a16="http://schemas.microsoft.com/office/drawing/2014/main" id="{4527A9A6-4746-4A8F-BED6-96B8E8EAFEAB}"/>
              </a:ext>
            </a:extLst>
          </p:cNvPr>
          <p:cNvSpPr>
            <a:spLocks/>
          </p:cNvSpPr>
          <p:nvPr/>
        </p:nvSpPr>
        <p:spPr bwMode="auto">
          <a:xfrm>
            <a:off x="2536825" y="3405188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Line 53">
            <a:extLst>
              <a:ext uri="{FF2B5EF4-FFF2-40B4-BE49-F238E27FC236}">
                <a16:creationId xmlns:a16="http://schemas.microsoft.com/office/drawing/2014/main" id="{A21552EC-77C2-40CC-87A9-6D5F9B1920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13025" y="3481388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01" name="Arc 55">
            <a:extLst>
              <a:ext uri="{FF2B5EF4-FFF2-40B4-BE49-F238E27FC236}">
                <a16:creationId xmlns:a16="http://schemas.microsoft.com/office/drawing/2014/main" id="{D099737D-7877-4521-9C2A-D8B32C1799FB}"/>
              </a:ext>
            </a:extLst>
          </p:cNvPr>
          <p:cNvSpPr>
            <a:spLocks/>
          </p:cNvSpPr>
          <p:nvPr/>
        </p:nvSpPr>
        <p:spPr bwMode="auto">
          <a:xfrm>
            <a:off x="4975225" y="3557588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Line 56">
            <a:extLst>
              <a:ext uri="{FF2B5EF4-FFF2-40B4-BE49-F238E27FC236}">
                <a16:creationId xmlns:a16="http://schemas.microsoft.com/office/drawing/2014/main" id="{4C870565-ABC3-48E1-A5D3-63DFC4F537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51425" y="3557588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7" name="AutoShape 57">
            <a:extLst>
              <a:ext uri="{FF2B5EF4-FFF2-40B4-BE49-F238E27FC236}">
                <a16:creationId xmlns:a16="http://schemas.microsoft.com/office/drawing/2014/main" id="{F2E98C81-183E-41FC-86B8-42AF28CA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3713"/>
            <a:ext cx="2379663" cy="1371600"/>
          </a:xfrm>
          <a:prstGeom prst="cloudCallout">
            <a:avLst>
              <a:gd name="adj1" fmla="val 7088"/>
              <a:gd name="adj2" fmla="val 132477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included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angle</a:t>
            </a:r>
          </a:p>
        </p:txBody>
      </p:sp>
      <p:sp>
        <p:nvSpPr>
          <p:cNvPr id="11308" name="Line 58">
            <a:extLst>
              <a:ext uri="{FF2B5EF4-FFF2-40B4-BE49-F238E27FC236}">
                <a16:creationId xmlns:a16="http://schemas.microsoft.com/office/drawing/2014/main" id="{5EB48C8B-B05D-45F5-B763-0DD038E7A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3825" y="416718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59">
            <a:extLst>
              <a:ext uri="{FF2B5EF4-FFF2-40B4-BE49-F238E27FC236}">
                <a16:creationId xmlns:a16="http://schemas.microsoft.com/office/drawing/2014/main" id="{FDF7FE5E-3A94-4E1F-9E79-044946039D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3825" y="5614988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60">
            <a:extLst>
              <a:ext uri="{FF2B5EF4-FFF2-40B4-BE49-F238E27FC236}">
                <a16:creationId xmlns:a16="http://schemas.microsoft.com/office/drawing/2014/main" id="{E0F4EC47-DC12-4B35-AB81-A13A294A0F4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3025" y="4167188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61">
            <a:extLst>
              <a:ext uri="{FF2B5EF4-FFF2-40B4-BE49-F238E27FC236}">
                <a16:creationId xmlns:a16="http://schemas.microsoft.com/office/drawing/2014/main" id="{A3A4F40A-09A2-420E-B640-D8D2FC776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3025" y="5614988"/>
            <a:ext cx="533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2" name="Text Box 62">
            <a:extLst>
              <a:ext uri="{FF2B5EF4-FFF2-40B4-BE49-F238E27FC236}">
                <a16:creationId xmlns:a16="http://schemas.microsoft.com/office/drawing/2014/main" id="{B67FA445-BB2D-48D7-84C8-2E001F605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30241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41023" name="Text Box 63">
            <a:extLst>
              <a:ext uri="{FF2B5EF4-FFF2-40B4-BE49-F238E27FC236}">
                <a16:creationId xmlns:a16="http://schemas.microsoft.com/office/drawing/2014/main" id="{0432391D-5A53-4BED-A980-C16F7B1C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425" y="4090988"/>
            <a:ext cx="777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Angle</a:t>
            </a:r>
          </a:p>
        </p:txBody>
      </p:sp>
      <p:sp>
        <p:nvSpPr>
          <p:cNvPr id="41024" name="Text Box 64">
            <a:extLst>
              <a:ext uri="{FF2B5EF4-FFF2-40B4-BE49-F238E27FC236}">
                <a16:creationId xmlns:a16="http://schemas.microsoft.com/office/drawing/2014/main" id="{29FB06DB-22CA-4100-BCEB-FD3814119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825" y="37099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Side</a:t>
            </a:r>
          </a:p>
        </p:txBody>
      </p:sp>
      <p:sp>
        <p:nvSpPr>
          <p:cNvPr id="55" name="AutoShape 57">
            <a:extLst>
              <a:ext uri="{FF2B5EF4-FFF2-40B4-BE49-F238E27FC236}">
                <a16:creationId xmlns:a16="http://schemas.microsoft.com/office/drawing/2014/main" id="{A9641645-1A6E-4C8D-8865-443EF6374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3175" y="5310188"/>
            <a:ext cx="4876800" cy="1676400"/>
          </a:xfrm>
          <a:prstGeom prst="cloudCallout">
            <a:avLst>
              <a:gd name="adj1" fmla="val -61875"/>
              <a:gd name="adj2" fmla="val -87616"/>
            </a:avLst>
          </a:prstGeom>
          <a:solidFill>
            <a:srgbClr val="E6FC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/>
              <a:t>The triangles are congruent by SAS.</a:t>
            </a:r>
          </a:p>
        </p:txBody>
      </p:sp>
      <p:sp>
        <p:nvSpPr>
          <p:cNvPr id="56" name="Text Box 6">
            <a:extLst>
              <a:ext uri="{FF2B5EF4-FFF2-40B4-BE49-F238E27FC236}">
                <a16:creationId xmlns:a16="http://schemas.microsoft.com/office/drawing/2014/main" id="{8459D97A-0008-474F-BFEF-0538DB2DD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950913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two sides and the included angle of one triangle are congruent to the two sides and the included angle of another triangle, then the triangles are 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11270" grpId="0" animBg="1"/>
      <p:bldP spid="11271" grpId="0"/>
      <p:bldP spid="41017" grpId="0" animBg="1"/>
      <p:bldP spid="41022" grpId="0"/>
      <p:bldP spid="41023" grpId="0"/>
      <p:bldP spid="41024" grpId="0"/>
      <p:bldP spid="55" grpId="0" animBg="1"/>
      <p:bldP spid="56" grpId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7029</TotalTime>
  <Words>1796</Words>
  <Application>Microsoft Office PowerPoint</Application>
  <PresentationFormat>On-screen Show (4:3)</PresentationFormat>
  <Paragraphs>631</Paragraphs>
  <Slides>72</Slides>
  <Notes>2</Notes>
  <HiddenSlides>31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72</vt:i4>
      </vt:variant>
    </vt:vector>
  </HeadingPairs>
  <TitlesOfParts>
    <vt:vector size="82" baseType="lpstr">
      <vt:lpstr>Arial</vt:lpstr>
      <vt:lpstr>Calibri</vt:lpstr>
      <vt:lpstr>Comic Sans MS</vt:lpstr>
      <vt:lpstr>Symbol</vt:lpstr>
      <vt:lpstr>Times</vt:lpstr>
      <vt:lpstr>Times New Roman</vt:lpstr>
      <vt:lpstr>Wingdings</vt:lpstr>
      <vt:lpstr>Crayons</vt:lpstr>
      <vt:lpstr>Bitmap Image</vt:lpstr>
      <vt:lpstr>Equation</vt:lpstr>
      <vt:lpstr>Proving Triangles Congruent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</vt:lpstr>
      <vt:lpstr>Choose a Problem.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Choose a Problem.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Choose a Problem.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Choose a Problem.</vt:lpstr>
      <vt:lpstr>Choose a Problem.</vt:lpstr>
      <vt:lpstr>Problem #4</vt:lpstr>
      <vt:lpstr>Choose a Problem.</vt:lpstr>
      <vt:lpstr>Problem #5</vt:lpstr>
      <vt:lpstr>PowerPoint Presentation</vt:lpstr>
      <vt:lpstr>Given implies Congruent Parts</vt:lpstr>
      <vt:lpstr>PowerPoint Presentation</vt:lpstr>
      <vt:lpstr>Step 1: Mark the Given</vt:lpstr>
      <vt:lpstr>Step 2: Mark . . .</vt:lpstr>
      <vt:lpstr>Step 3: Choose a Method</vt:lpstr>
      <vt:lpstr>Step 4: List the Parts</vt:lpstr>
      <vt:lpstr>Step 5: Fill in the Reasons</vt:lpstr>
      <vt:lpstr>Step 6: Is there more?</vt:lpstr>
      <vt:lpstr>Midpoint implies      segments.</vt:lpstr>
      <vt:lpstr>Parallel implies      angles.</vt:lpstr>
      <vt:lpstr>Seg. bisector implies      segments.</vt:lpstr>
      <vt:lpstr>Angle bisector implies      angles.</vt:lpstr>
      <vt:lpstr>implies right (   )  angles.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Yunus Patel</dc:creator>
  <cp:lastModifiedBy>Lawrence, Lynda</cp:lastModifiedBy>
  <cp:revision>489</cp:revision>
  <dcterms:created xsi:type="dcterms:W3CDTF">2002-02-23T05:43:01Z</dcterms:created>
  <dcterms:modified xsi:type="dcterms:W3CDTF">2021-10-26T21:08:31Z</dcterms:modified>
</cp:coreProperties>
</file>